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wdp" ContentType="image/vnd.ms-photo"/>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notesSlides/notesSlide3.xml" ContentType="application/vnd.openxmlformats-officedocument.presentationml.notesSlide+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charts/chart1.xml" ContentType="application/vnd.openxmlformats-officedocument.drawingml.chart+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p:sldMasterIdLst>
    <p:sldMasterId id="2147483648" r:id="rId1"/>
  </p:sldMasterIdLst>
  <p:notesMasterIdLst>
    <p:notesMasterId r:id="rId47"/>
  </p:notesMasterIdLst>
  <p:handoutMasterIdLst>
    <p:handoutMasterId r:id="rId48"/>
  </p:handoutMasterIdLst>
  <p:sldIdLst>
    <p:sldId id="5462" r:id="rId2"/>
    <p:sldId id="5887" r:id="rId3"/>
    <p:sldId id="5847" r:id="rId4"/>
    <p:sldId id="5888" r:id="rId5"/>
    <p:sldId id="5843" r:id="rId6"/>
    <p:sldId id="5852" r:id="rId7"/>
    <p:sldId id="5889" r:id="rId8"/>
    <p:sldId id="5890" r:id="rId9"/>
    <p:sldId id="5867" r:id="rId10"/>
    <p:sldId id="5892" r:id="rId11"/>
    <p:sldId id="5891" r:id="rId12"/>
    <p:sldId id="5893" r:id="rId13"/>
    <p:sldId id="5864" r:id="rId14"/>
    <p:sldId id="5861" r:id="rId15"/>
    <p:sldId id="5894" r:id="rId16"/>
    <p:sldId id="5895" r:id="rId17"/>
    <p:sldId id="5896" r:id="rId18"/>
    <p:sldId id="5897" r:id="rId19"/>
    <p:sldId id="5898" r:id="rId20"/>
    <p:sldId id="5899" r:id="rId21"/>
    <p:sldId id="5900" r:id="rId22"/>
    <p:sldId id="5901" r:id="rId23"/>
    <p:sldId id="5902" r:id="rId24"/>
    <p:sldId id="5903" r:id="rId25"/>
    <p:sldId id="5904" r:id="rId26"/>
    <p:sldId id="5858" r:id="rId27"/>
    <p:sldId id="5905" r:id="rId28"/>
    <p:sldId id="5851" r:id="rId29"/>
    <p:sldId id="5869" r:id="rId30"/>
    <p:sldId id="5928" r:id="rId31"/>
    <p:sldId id="5943" r:id="rId32"/>
    <p:sldId id="5944" r:id="rId33"/>
    <p:sldId id="5945" r:id="rId34"/>
    <p:sldId id="5946" r:id="rId35"/>
    <p:sldId id="5948" r:id="rId36"/>
    <p:sldId id="5947" r:id="rId37"/>
    <p:sldId id="5949" r:id="rId38"/>
    <p:sldId id="5860" r:id="rId39"/>
    <p:sldId id="5950" r:id="rId40"/>
    <p:sldId id="5951" r:id="rId41"/>
    <p:sldId id="5868" r:id="rId42"/>
    <p:sldId id="5952" r:id="rId43"/>
    <p:sldId id="5953" r:id="rId44"/>
    <p:sldId id="5859" r:id="rId45"/>
    <p:sldId id="5842" r:id="rId46"/>
  </p:sldIdLst>
  <p:sldSz cx="12858750" cy="7232650"/>
  <p:notesSz cx="6858000" cy="9144000"/>
  <p:defaultTex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40080" indent="-18288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82700" indent="-3683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925955" indent="-55435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568575" indent="-73977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7EAF4"/>
    <a:srgbClr val="0070C0"/>
    <a:srgbClr val="2775A6"/>
    <a:srgbClr val="FFFFFF"/>
    <a:srgbClr val="135145"/>
    <a:srgbClr val="FF9900"/>
    <a:srgbClr val="FFA631"/>
    <a:srgbClr val="C00000"/>
    <a:srgbClr val="4B342A"/>
    <a:srgbClr val="69481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DBED569-4797-4DF1-A0F4-6AAB3CD982D8}" styleName="浅色样式 3 - 强调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679" autoAdjust="0"/>
    <p:restoredTop sz="95394" autoAdjust="0"/>
  </p:normalViewPr>
  <p:slideViewPr>
    <p:cSldViewPr>
      <p:cViewPr>
        <p:scale>
          <a:sx n="100" d="100"/>
          <a:sy n="100" d="100"/>
        </p:scale>
        <p:origin x="326" y="662"/>
      </p:cViewPr>
      <p:guideLst>
        <p:guide orient="horz" pos="303"/>
        <p:guide orient="horz" pos="4227"/>
        <p:guide pos="4038"/>
        <p:guide pos="602"/>
        <p:guide pos="7464"/>
        <p:guide pos="7048"/>
      </p:guideLst>
    </p:cSldViewPr>
  </p:slideViewPr>
  <p:outlineViewPr>
    <p:cViewPr>
      <p:scale>
        <a:sx n="100" d="100"/>
        <a:sy n="100" d="100"/>
      </p:scale>
      <p:origin x="0" y="-32094"/>
    </p:cViewPr>
  </p:outlineViewPr>
  <p:notesTextViewPr>
    <p:cViewPr>
      <p:scale>
        <a:sx n="1" d="1"/>
        <a:sy n="1" d="1"/>
      </p:scale>
      <p:origin x="0" y="0"/>
    </p:cViewPr>
  </p:notesTextViewPr>
  <p:sorterViewPr>
    <p:cViewPr>
      <p:scale>
        <a:sx n="33" d="100"/>
        <a:sy n="33" d="100"/>
      </p:scale>
      <p:origin x="0" y="0"/>
    </p:cViewPr>
  </p:sorterViewPr>
  <p:notesViewPr>
    <p:cSldViewPr>
      <p:cViewPr varScale="1">
        <p:scale>
          <a:sx n="67" d="100"/>
          <a:sy n="67" d="100"/>
        </p:scale>
        <p:origin x="2832" y="8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theme" Target="theme/theme1.xml"/></Relationships>
</file>

<file path=ppt/charts/_rels/chart1.xml.rels><?xml version="1.0" encoding="UTF-8" standalone="yes"?>
<Relationships xmlns="http://schemas.openxmlformats.org/package/2006/relationships"><Relationship Id="rId1" Type="http://schemas.openxmlformats.org/officeDocument/2006/relationships/oleObject" Target="NULL"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standard"/>
        <c:varyColors val="0"/>
        <c:ser>
          <c:idx val="0"/>
          <c:order val="0"/>
          <c:spPr>
            <a:solidFill>
              <a:schemeClr val="accent1"/>
            </a:solidFill>
          </c:spPr>
          <c:val>
            <c:numRef>
              <c:f>Sheet1!$B$2:$B$6</c:f>
              <c:numCache>
                <c:formatCode>General</c:formatCode>
                <c:ptCount val="5"/>
                <c:pt idx="0">
                  <c:v>28</c:v>
                </c:pt>
                <c:pt idx="1">
                  <c:v>30</c:v>
                </c:pt>
                <c:pt idx="2">
                  <c:v>25</c:v>
                </c:pt>
                <c:pt idx="3">
                  <c:v>30</c:v>
                </c:pt>
                <c:pt idx="4">
                  <c:v>32</c:v>
                </c:pt>
              </c:numCache>
            </c:numRef>
          </c:val>
          <c:extLst>
            <c:ext xmlns:c15="http://schemas.microsoft.com/office/drawing/2012/chart" uri="{02D57815-91ED-43cb-92C2-25804820EDAC}">
              <c15:filteredSeriesTitle>
                <c15:tx>
                  <c:strRef>
                    <c:extLst>
                      <c:ext uri="{02D57815-91ED-43cb-92C2-25804820EDAC}">
                        <c15:formulaRef>
                          <c15:sqref>Sheet1!$B$1</c15:sqref>
                        </c15:formulaRef>
                      </c:ext>
                    </c:extLst>
                    <c:strCache>
                      <c:ptCount val="1"/>
                      <c:pt idx="0">
                        <c:v>Series 1</c:v>
                      </c:pt>
                    </c:strCache>
                  </c:strRef>
                </c15:tx>
              </c15:filteredSeriesTitle>
            </c:ext>
            <c:ext xmlns:c15="http://schemas.microsoft.com/office/drawing/2012/chart" uri="{02D57815-91ED-43cb-92C2-25804820EDAC}">
              <c15:filteredCategoryTitle>
                <c15:cat>
                  <c:numRef>
                    <c:extLst>
                      <c:ext uri="{02D57815-91ED-43cb-92C2-25804820EDAC}">
                        <c15:formulaRef>
                          <c15:sqref>Sheet1!$A$2:$A$6</c15:sqref>
                        </c15:formulaRef>
                      </c:ext>
                    </c:extLst>
                    <c:numCache>
                      <c:formatCode>yyyy/m/d</c:formatCode>
                      <c:ptCount val="5"/>
                      <c:pt idx="0" c:formatCode="yyyy/m/d">
                        <c:v>37261</c:v>
                      </c:pt>
                      <c:pt idx="1" c:formatCode="yyyy/m/d">
                        <c:v>37262</c:v>
                      </c:pt>
                      <c:pt idx="2" c:formatCode="yyyy/m/d">
                        <c:v>37263</c:v>
                      </c:pt>
                      <c:pt idx="3" c:formatCode="yyyy/m/d">
                        <c:v>37264</c:v>
                      </c:pt>
                      <c:pt idx="4" c:formatCode="yyyy/m/d">
                        <c:v>37265</c:v>
                      </c:pt>
                    </c:numCache>
                  </c:numRef>
                </c15:cat>
              </c15:filteredCategoryTitle>
            </c:ext>
          </c:extLst>
        </c:ser>
        <c:ser>
          <c:idx val="1"/>
          <c:order val="1"/>
          <c:spPr>
            <a:solidFill>
              <a:schemeClr val="accent2"/>
            </a:solidFill>
          </c:spPr>
          <c:val>
            <c:numRef>
              <c:f>Sheet1!$C$2:$C$6</c:f>
              <c:numCache>
                <c:formatCode>General</c:formatCode>
                <c:ptCount val="5"/>
                <c:pt idx="0">
                  <c:v>22</c:v>
                </c:pt>
                <c:pt idx="1">
                  <c:v>18</c:v>
                </c:pt>
                <c:pt idx="2">
                  <c:v>20</c:v>
                </c:pt>
                <c:pt idx="3">
                  <c:v>21</c:v>
                </c:pt>
                <c:pt idx="4">
                  <c:v>28</c:v>
                </c:pt>
              </c:numCache>
            </c:numRef>
          </c:val>
          <c:extLst>
            <c:ext xmlns:c15="http://schemas.microsoft.com/office/drawing/2012/chart" uri="{02D57815-91ED-43cb-92C2-25804820EDAC}">
              <c15:filteredSeriesTitle>
                <c15:tx>
                  <c:strRef>
                    <c:extLst>
                      <c:ext uri="{02D57815-91ED-43cb-92C2-25804820EDAC}">
                        <c15:formulaRef>
                          <c15:sqref>Sheet1!$C$1</c15:sqref>
                        </c15:formulaRef>
                      </c:ext>
                    </c:extLst>
                    <c:strCache>
                      <c:ptCount val="1"/>
                      <c:pt idx="0">
                        <c:v>Series 2</c:v>
                      </c:pt>
                    </c:strCache>
                  </c:strRef>
                </c15:tx>
              </c15:filteredSeriesTitle>
            </c:ext>
            <c:ext xmlns:c15="http://schemas.microsoft.com/office/drawing/2012/chart" uri="{02D57815-91ED-43cb-92C2-25804820EDAC}">
              <c15:filteredCategoryTitle>
                <c15:cat>
                  <c:numRef>
                    <c:extLst>
                      <c:ext uri="{02D57815-91ED-43cb-92C2-25804820EDAC}">
                        <c15:formulaRef>
                          <c15:sqref>Sheet1!$A$2:$A$6</c15:sqref>
                        </c15:formulaRef>
                      </c:ext>
                    </c:extLst>
                    <c:numCache>
                      <c:formatCode>yyyy/m/d</c:formatCode>
                      <c:ptCount val="5"/>
                      <c:pt idx="0" c:formatCode="yyyy/m/d">
                        <c:v>37261</c:v>
                      </c:pt>
                      <c:pt idx="1" c:formatCode="yyyy/m/d">
                        <c:v>37262</c:v>
                      </c:pt>
                      <c:pt idx="2" c:formatCode="yyyy/m/d">
                        <c:v>37263</c:v>
                      </c:pt>
                      <c:pt idx="3" c:formatCode="yyyy/m/d">
                        <c:v>37264</c:v>
                      </c:pt>
                      <c:pt idx="4" c:formatCode="yyyy/m/d">
                        <c:v>37265</c:v>
                      </c:pt>
                    </c:numCache>
                  </c:numRef>
                </c15:cat>
              </c15:filteredCategoryTitle>
            </c:ext>
          </c:extLst>
        </c:ser>
        <c:ser>
          <c:idx val="2"/>
          <c:order val="2"/>
          <c:spPr>
            <a:solidFill>
              <a:schemeClr val="accent3"/>
            </a:solidFill>
            <a:ln w="25400">
              <a:noFill/>
            </a:ln>
          </c:spPr>
          <c:val>
            <c:numRef>
              <c:f>Sheet1!$D$2:$D$6</c:f>
              <c:numCache>
                <c:formatCode>General</c:formatCode>
                <c:ptCount val="5"/>
                <c:pt idx="0">
                  <c:v>15</c:v>
                </c:pt>
                <c:pt idx="1">
                  <c:v>15</c:v>
                </c:pt>
                <c:pt idx="2">
                  <c:v>15</c:v>
                </c:pt>
                <c:pt idx="3">
                  <c:v>19</c:v>
                </c:pt>
                <c:pt idx="4">
                  <c:v>18</c:v>
                </c:pt>
              </c:numCache>
            </c:numRef>
          </c:val>
          <c:extLst>
            <c:ext xmlns:c15="http://schemas.microsoft.com/office/drawing/2012/chart" uri="{02D57815-91ED-43cb-92C2-25804820EDAC}">
              <c15:filteredSeriesTitle>
                <c15:tx>
                  <c:strRef>
                    <c:extLst>
                      <c:ext uri="{02D57815-91ED-43cb-92C2-25804820EDAC}">
                        <c15:formulaRef>
                          <c15:sqref>Sheet1!$D$1</c15:sqref>
                        </c15:formulaRef>
                      </c:ext>
                    </c:extLst>
                    <c:strCache>
                      <c:ptCount val="1"/>
                      <c:pt idx="0">
                        <c:v>Series 12</c:v>
                      </c:pt>
                    </c:strCache>
                  </c:strRef>
                </c15:tx>
              </c15:filteredSeriesTitle>
            </c:ext>
            <c:ext xmlns:c15="http://schemas.microsoft.com/office/drawing/2012/chart" uri="{02D57815-91ED-43cb-92C2-25804820EDAC}">
              <c15:filteredCategoryTitle>
                <c15:cat>
                  <c:numRef>
                    <c:extLst>
                      <c:ext uri="{02D57815-91ED-43cb-92C2-25804820EDAC}">
                        <c15:formulaRef>
                          <c15:sqref>Sheet1!$A$2:$A$6</c15:sqref>
                        </c15:formulaRef>
                      </c:ext>
                    </c:extLst>
                    <c:numCache>
                      <c:formatCode>yyyy/m/d</c:formatCode>
                      <c:ptCount val="5"/>
                      <c:pt idx="0" c:formatCode="yyyy/m/d">
                        <c:v>37261</c:v>
                      </c:pt>
                      <c:pt idx="1" c:formatCode="yyyy/m/d">
                        <c:v>37262</c:v>
                      </c:pt>
                      <c:pt idx="2" c:formatCode="yyyy/m/d">
                        <c:v>37263</c:v>
                      </c:pt>
                      <c:pt idx="3" c:formatCode="yyyy/m/d">
                        <c:v>37264</c:v>
                      </c:pt>
                      <c:pt idx="4" c:formatCode="yyyy/m/d">
                        <c:v>37265</c:v>
                      </c:pt>
                    </c:numCache>
                  </c:numRef>
                </c15:cat>
              </c15:filteredCategoryTitle>
            </c:ext>
          </c:extLst>
        </c:ser>
        <c:ser>
          <c:idx val="3"/>
          <c:order val="3"/>
          <c:spPr>
            <a:solidFill>
              <a:schemeClr val="accent4"/>
            </a:solidFill>
            <a:ln w="25400">
              <a:noFill/>
            </a:ln>
          </c:spPr>
          <c:val>
            <c:numRef>
              <c:f>Sheet1!$E$2:$E$6</c:f>
              <c:numCache>
                <c:formatCode>General</c:formatCode>
                <c:ptCount val="5"/>
                <c:pt idx="0">
                  <c:v>20</c:v>
                </c:pt>
                <c:pt idx="1">
                  <c:v>12</c:v>
                </c:pt>
                <c:pt idx="2">
                  <c:v>12</c:v>
                </c:pt>
                <c:pt idx="3">
                  <c:v>9</c:v>
                </c:pt>
                <c:pt idx="4">
                  <c:v>11</c:v>
                </c:pt>
              </c:numCache>
            </c:numRef>
          </c:val>
          <c:extLst>
            <c:ext xmlns:c15="http://schemas.microsoft.com/office/drawing/2012/chart" uri="{02D57815-91ED-43cb-92C2-25804820EDAC}">
              <c15:filteredSeriesTitle>
                <c15:tx>
                  <c:strRef>
                    <c:extLst>
                      <c:ext uri="{02D57815-91ED-43cb-92C2-25804820EDAC}">
                        <c15:formulaRef>
                          <c15:sqref>Sheet1!$E$1</c15:sqref>
                        </c15:formulaRef>
                      </c:ext>
                    </c:extLst>
                    <c:strCache>
                      <c:ptCount val="1"/>
                      <c:pt idx="0">
                        <c:v>Series 23</c:v>
                      </c:pt>
                    </c:strCache>
                  </c:strRef>
                </c15:tx>
              </c15:filteredSeriesTitle>
            </c:ext>
            <c:ext xmlns:c15="http://schemas.microsoft.com/office/drawing/2012/chart" uri="{02D57815-91ED-43cb-92C2-25804820EDAC}">
              <c15:filteredCategoryTitle>
                <c15:cat>
                  <c:numRef>
                    <c:extLst>
                      <c:ext uri="{02D57815-91ED-43cb-92C2-25804820EDAC}">
                        <c15:formulaRef>
                          <c15:sqref>Sheet1!$A$2:$A$6</c15:sqref>
                        </c15:formulaRef>
                      </c:ext>
                    </c:extLst>
                    <c:numCache>
                      <c:formatCode>yyyy/m/d</c:formatCode>
                      <c:ptCount val="5"/>
                      <c:pt idx="0" c:formatCode="yyyy/m/d">
                        <c:v>37261</c:v>
                      </c:pt>
                      <c:pt idx="1" c:formatCode="yyyy/m/d">
                        <c:v>37262</c:v>
                      </c:pt>
                      <c:pt idx="2" c:formatCode="yyyy/m/d">
                        <c:v>37263</c:v>
                      </c:pt>
                      <c:pt idx="3" c:formatCode="yyyy/m/d">
                        <c:v>37264</c:v>
                      </c:pt>
                      <c:pt idx="4" c:formatCode="yyyy/m/d">
                        <c:v>37265</c:v>
                      </c:pt>
                    </c:numCache>
                  </c:numRef>
                </c15:cat>
              </c15:filteredCategoryTitle>
            </c:ext>
          </c:extLst>
        </c:ser>
        <c:dLbls>
          <c:showLegendKey val="0"/>
          <c:showVal val="0"/>
          <c:showCatName val="0"/>
          <c:showSerName val="0"/>
          <c:showPercent val="0"/>
          <c:showBubbleSize val="0"/>
        </c:dLbls>
        <c:axId val="198893568"/>
        <c:axId val="198895104"/>
      </c:areaChart>
      <c:catAx>
        <c:axId val="198893568"/>
        <c:scaling>
          <c:orientation val="minMax"/>
        </c:scaling>
        <c:delete val="1"/>
        <c:axPos val="b"/>
        <c:numFmt formatCode="m/d/yyyy" sourceLinked="1"/>
        <c:majorTickMark val="out"/>
        <c:minorTickMark val="none"/>
        <c:tickLblPos val="none"/>
        <c:crossAx val="198895104"/>
        <c:crosses val="autoZero"/>
        <c:auto val="1"/>
        <c:lblAlgn val="ctr"/>
        <c:lblOffset val="100"/>
        <c:noMultiLvlLbl val="1"/>
      </c:catAx>
      <c:valAx>
        <c:axId val="198895104"/>
        <c:scaling>
          <c:orientation val="minMax"/>
        </c:scaling>
        <c:delete val="1"/>
        <c:axPos val="l"/>
        <c:numFmt formatCode="General" sourceLinked="1"/>
        <c:majorTickMark val="out"/>
        <c:minorTickMark val="none"/>
        <c:tickLblPos val="none"/>
        <c:crossAx val="198893568"/>
        <c:crosses val="autoZero"/>
        <c:crossBetween val="midCat"/>
      </c:valAx>
    </c:plotArea>
    <c:plotVisOnly val="1"/>
    <c:dispBlanksAs val="zero"/>
    <c:showDLblsOverMax val="0"/>
  </c:chart>
  <c:txPr>
    <a:bodyPr/>
    <a:lstStyle/>
    <a:p>
      <a:pPr>
        <a:defRPr lang="zh-CN" sz="1800">
          <a:latin typeface="Arial" panose="020B0604020202020204" pitchFamily="34" charset="0"/>
          <a:ea typeface="微软雅黑" panose="020B0503020204020204" pitchFamily="34" charset="-122"/>
          <a:cs typeface="+mn-ea"/>
          <a:sym typeface="Arial" panose="020B0604020202020204" pitchFamily="34" charset="0"/>
        </a:defRPr>
      </a:pPr>
      <a:endParaRPr lang="zh-CN"/>
    </a:p>
  </c:txPr>
  <c:externalData r:id="rId1">
    <c:autoUpdate val="0"/>
  </c:externalData>
</c:chartSpace>
</file>

<file path=ppt/drawings/_rels/vmlDrawing1.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9630DBF-D010-4114-9DE3-41E342A27C18}" type="datetimeFigureOut">
              <a:rPr lang="zh-CN" altLang="en-US" smtClean="0"/>
              <a:t>2017/11/2</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4D1D107-4CC9-43CA-8CA8-36E1DF70D5F2}" type="slidenum">
              <a:rPr lang="zh-CN" altLang="en-US" smtClean="0"/>
              <a:t>‹#›</a:t>
            </a:fld>
            <a:endParaRPr lang="zh-CN" altLang="en-US"/>
          </a:p>
        </p:txBody>
      </p:sp>
    </p:spTree>
    <p:extLst>
      <p:ext uri="{BB962C8B-B14F-4D97-AF65-F5344CB8AC3E}">
        <p14:creationId xmlns:p14="http://schemas.microsoft.com/office/powerpoint/2010/main" val="32563282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pPr>
              <a:defRPr/>
            </a:pPr>
            <a:fld id="{06024D97-E667-405D-B634-E583E2108D71}" type="datetimeFigureOut">
              <a:rPr lang="zh-CN" altLang="en-US"/>
              <a:t>2017/11/2</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zh-CN" altLang="en-US" noProof="0" smtClean="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lstStyle>
            <a:lvl1pPr algn="r">
              <a:defRPr sz="1200"/>
            </a:lvl1pPr>
          </a:lstStyle>
          <a:p>
            <a:fld id="{418F03C3-53C1-4F10-8DAF-D1F318E96C6E}" type="slidenum">
              <a:rPr lang="zh-CN" altLang="en-US"/>
              <a:t>‹#›</a:t>
            </a:fld>
            <a:endParaRPr lang="zh-CN" altLang="en-US"/>
          </a:p>
        </p:txBody>
      </p:sp>
    </p:spTree>
    <p:extLst>
      <p:ext uri="{BB962C8B-B14F-4D97-AF65-F5344CB8AC3E}">
        <p14:creationId xmlns:p14="http://schemas.microsoft.com/office/powerpoint/2010/main" val="373094219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300" kern="1200">
        <a:solidFill>
          <a:schemeClr val="tx1"/>
        </a:solidFill>
        <a:latin typeface="+mn-lt"/>
        <a:ea typeface="+mn-ea"/>
        <a:cs typeface="+mn-cs"/>
      </a:defRPr>
    </a:lvl1pPr>
    <a:lvl2pPr marL="455930" algn="l" rtl="0" eaLnBrk="0" fontAlgn="base" hangingPunct="0">
      <a:spcBef>
        <a:spcPct val="30000"/>
      </a:spcBef>
      <a:spcAft>
        <a:spcPct val="0"/>
      </a:spcAft>
      <a:defRPr sz="1300" kern="1200">
        <a:solidFill>
          <a:schemeClr val="tx1"/>
        </a:solidFill>
        <a:latin typeface="+mn-lt"/>
        <a:ea typeface="+mn-ea"/>
        <a:cs typeface="+mn-cs"/>
      </a:defRPr>
    </a:lvl2pPr>
    <a:lvl3pPr marL="913130" algn="l" rtl="0" eaLnBrk="0" fontAlgn="base" hangingPunct="0">
      <a:spcBef>
        <a:spcPct val="30000"/>
      </a:spcBef>
      <a:spcAft>
        <a:spcPct val="0"/>
      </a:spcAft>
      <a:defRPr sz="1300" kern="1200">
        <a:solidFill>
          <a:schemeClr val="tx1"/>
        </a:solidFill>
        <a:latin typeface="+mn-lt"/>
        <a:ea typeface="+mn-ea"/>
        <a:cs typeface="+mn-cs"/>
      </a:defRPr>
    </a:lvl3pPr>
    <a:lvl4pPr marL="1370330" algn="l" rtl="0" eaLnBrk="0" fontAlgn="base" hangingPunct="0">
      <a:spcBef>
        <a:spcPct val="30000"/>
      </a:spcBef>
      <a:spcAft>
        <a:spcPct val="0"/>
      </a:spcAft>
      <a:defRPr sz="1300" kern="1200">
        <a:solidFill>
          <a:schemeClr val="tx1"/>
        </a:solidFill>
        <a:latin typeface="+mn-lt"/>
        <a:ea typeface="+mn-ea"/>
        <a:cs typeface="+mn-cs"/>
      </a:defRPr>
    </a:lvl4pPr>
    <a:lvl5pPr marL="1827530" algn="l" rtl="0" eaLnBrk="0" fontAlgn="base" hangingPunct="0">
      <a:spcBef>
        <a:spcPct val="30000"/>
      </a:spcBef>
      <a:spcAft>
        <a:spcPct val="0"/>
      </a:spcAft>
      <a:defRPr sz="1300" kern="1200">
        <a:solidFill>
          <a:schemeClr val="tx1"/>
        </a:solidFill>
        <a:latin typeface="+mn-lt"/>
        <a:ea typeface="+mn-ea"/>
        <a:cs typeface="+mn-cs"/>
      </a:defRPr>
    </a:lvl5pPr>
    <a:lvl6pPr marL="2285365" algn="l" defTabSz="913765" rtl="0" eaLnBrk="1" latinLnBrk="0" hangingPunct="1">
      <a:defRPr sz="1300" kern="1200">
        <a:solidFill>
          <a:schemeClr val="tx1"/>
        </a:solidFill>
        <a:latin typeface="+mn-lt"/>
        <a:ea typeface="+mn-ea"/>
        <a:cs typeface="+mn-cs"/>
      </a:defRPr>
    </a:lvl6pPr>
    <a:lvl7pPr marL="2742565" algn="l" defTabSz="913765" rtl="0" eaLnBrk="1" latinLnBrk="0" hangingPunct="1">
      <a:defRPr sz="1300" kern="1200">
        <a:solidFill>
          <a:schemeClr val="tx1"/>
        </a:solidFill>
        <a:latin typeface="+mn-lt"/>
        <a:ea typeface="+mn-ea"/>
        <a:cs typeface="+mn-cs"/>
      </a:defRPr>
    </a:lvl7pPr>
    <a:lvl8pPr marL="3199765" algn="l" defTabSz="913765" rtl="0" eaLnBrk="1" latinLnBrk="0" hangingPunct="1">
      <a:defRPr sz="1300" kern="1200">
        <a:solidFill>
          <a:schemeClr val="tx1"/>
        </a:solidFill>
        <a:latin typeface="+mn-lt"/>
        <a:ea typeface="+mn-ea"/>
        <a:cs typeface="+mn-cs"/>
      </a:defRPr>
    </a:lvl8pPr>
    <a:lvl9pPr marL="3656965" algn="l" defTabSz="913765" rtl="0" eaLnBrk="1" latinLnBrk="0" hangingPunct="1">
      <a:defRPr sz="13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74B7FA29-E3F8-4667-8A96-8EB7A1B77917}"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11</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3EF2083-0386-4B43-BE3F-5071C6BB4FA7}" type="slidenum">
              <a:rPr lang="zh-CN" altLang="en-US" smtClean="0"/>
              <a:t>12</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26B02EC-97C0-4E19-AA45-E904FCC1D11E}" type="slidenum">
              <a:rPr lang="en-GB" smtClean="0"/>
              <a:t>13</a:t>
            </a:fld>
            <a:endParaRPr lang="en-GB"/>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14</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15</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16</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17</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18</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19</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3EF2083-0386-4B43-BE3F-5071C6BB4FA7}" type="slidenum">
              <a:rPr lang="zh-CN" altLang="en-US" smtClean="0"/>
              <a:t>20</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3EF2083-0386-4B43-BE3F-5071C6BB4FA7}"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21</a:t>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3EF2083-0386-4B43-BE3F-5071C6BB4FA7}" type="slidenum">
              <a:rPr lang="zh-CN" altLang="en-US" smtClean="0"/>
              <a:t>22</a:t>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23</a:t>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24</a:t>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3EF2083-0386-4B43-BE3F-5071C6BB4FA7}" type="slidenum">
              <a:rPr lang="zh-CN" altLang="en-US" smtClean="0"/>
              <a:t>25</a:t>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26</a:t>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3EF2083-0386-4B43-BE3F-5071C6BB4FA7}" type="slidenum">
              <a:rPr lang="zh-CN" altLang="en-US" smtClean="0"/>
              <a:t>27</a:t>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28</a:t>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29</a:t>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30</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3EF2083-0386-4B43-BE3F-5071C6BB4FA7}" type="slidenum">
              <a:rPr lang="zh-CN" altLang="en-US" smtClean="0"/>
              <a:t>3</a:t>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31</a:t>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32</a:t>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33</a:t>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26B02EC-97C0-4E19-AA45-E904FCC1D11E}" type="slidenum">
              <a:rPr lang="en-GB" smtClean="0"/>
              <a:t>34</a:t>
            </a:fld>
            <a:endParaRPr lang="en-GB"/>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3EF2083-0386-4B43-BE3F-5071C6BB4FA7}" type="slidenum">
              <a:rPr lang="zh-CN" altLang="en-US" smtClean="0"/>
              <a:t>35</a:t>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36</a:t>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3EF2083-0386-4B43-BE3F-5071C6BB4FA7}" type="slidenum">
              <a:rPr lang="zh-CN" altLang="en-US" smtClean="0"/>
              <a:t>37</a:t>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38</a:t>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3EF2083-0386-4B43-BE3F-5071C6BB4FA7}" type="slidenum">
              <a:rPr lang="zh-CN" altLang="en-US" smtClean="0"/>
              <a:t>39</a:t>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40</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3EF2083-0386-4B43-BE3F-5071C6BB4FA7}" type="slidenum">
              <a:rPr lang="zh-CN" altLang="en-US" smtClean="0"/>
              <a:t>4</a:t>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41</a:t>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3EF2083-0386-4B43-BE3F-5071C6BB4FA7}" type="slidenum">
              <a:rPr lang="zh-CN" altLang="en-US" smtClean="0"/>
              <a:t>42</a:t>
            </a:fld>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43</a:t>
            </a:fld>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44</a:t>
            </a:fld>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74B7FA29-E3F8-4667-8A96-8EB7A1B77917}" type="slidenum">
              <a:rPr lang="zh-CN" altLang="en-US" smtClean="0"/>
              <a:t>45</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3EF2083-0386-4B43-BE3F-5071C6BB4FA7}" type="slidenum">
              <a:rPr lang="zh-CN" altLang="en-US" smtClean="0"/>
              <a:t>5</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6</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3EF2083-0386-4B43-BE3F-5071C6BB4FA7}" type="slidenum">
              <a:rPr lang="zh-CN" altLang="en-US" smtClean="0"/>
              <a:t>7</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8</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9</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2BF82D2-7A68-459D-A996-9BDDA2518FA4}" type="datetimeFigureOut">
              <a:rPr lang="zh-CN" altLang="en-US" smtClean="0"/>
              <a:t>2017/11/2</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3E01EE5D-26FB-46D5-A381-ECFB35BF1D34}" type="slidenum">
              <a:rPr lang="zh-CN" altLang="en-US" smtClean="0"/>
              <a:t>‹#›</a:t>
            </a:fld>
            <a:endParaRPr lang="zh-CN" altLang="en-US"/>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8_Custom Layout">
    <p:spTree>
      <p:nvGrpSpPr>
        <p:cNvPr id="1" name=""/>
        <p:cNvGrpSpPr/>
        <p:nvPr/>
      </p:nvGrpSpPr>
      <p:grpSpPr>
        <a:xfrm>
          <a:off x="0" y="0"/>
          <a:ext cx="0" cy="0"/>
          <a:chOff x="0" y="0"/>
          <a:chExt cx="0" cy="0"/>
        </a:xfrm>
      </p:grpSpPr>
      <p:sp>
        <p:nvSpPr>
          <p:cNvPr id="28" name="Picture Placeholder 13"/>
          <p:cNvSpPr>
            <a:spLocks noGrp="1"/>
          </p:cNvSpPr>
          <p:nvPr>
            <p:ph type="pic" sz="quarter" idx="13"/>
          </p:nvPr>
        </p:nvSpPr>
        <p:spPr>
          <a:xfrm>
            <a:off x="653143" y="1444400"/>
            <a:ext cx="5653728" cy="2952386"/>
          </a:xfrm>
          <a:prstGeom prst="rect">
            <a:avLst/>
          </a:prstGeom>
          <a:effectLst/>
        </p:spPr>
        <p:txBody>
          <a:bodyPr>
            <a:normAutofit/>
          </a:bodyPr>
          <a:lstStyle>
            <a:lvl1pPr marL="0" indent="0">
              <a:buNone/>
              <a:defRPr sz="1895">
                <a:ln>
                  <a:noFill/>
                </a:ln>
                <a:solidFill>
                  <a:schemeClr val="bg1">
                    <a:lumMod val="85000"/>
                  </a:schemeClr>
                </a:solidFill>
              </a:defRPr>
            </a:lvl1pPr>
          </a:lstStyle>
          <a:p>
            <a:endParaRPr lang="en-US" dirty="0"/>
          </a:p>
        </p:txBody>
      </p:sp>
      <p:sp>
        <p:nvSpPr>
          <p:cNvPr id="6" name="Picture Placeholder 13"/>
          <p:cNvSpPr>
            <a:spLocks noGrp="1"/>
          </p:cNvSpPr>
          <p:nvPr>
            <p:ph type="pic" sz="quarter" idx="14"/>
          </p:nvPr>
        </p:nvSpPr>
        <p:spPr>
          <a:xfrm>
            <a:off x="6531316" y="1456086"/>
            <a:ext cx="5653728" cy="2952386"/>
          </a:xfrm>
          <a:prstGeom prst="rect">
            <a:avLst/>
          </a:prstGeom>
          <a:effectLst/>
        </p:spPr>
        <p:txBody>
          <a:bodyPr>
            <a:normAutofit/>
          </a:bodyPr>
          <a:lstStyle>
            <a:lvl1pPr marL="0" indent="0">
              <a:buNone/>
              <a:defRPr sz="1895">
                <a:ln>
                  <a:noFill/>
                </a:ln>
                <a:solidFill>
                  <a:schemeClr val="bg1">
                    <a:lumMod val="85000"/>
                  </a:schemeClr>
                </a:solidFill>
              </a:defRPr>
            </a:lvl1pPr>
          </a:lstStyle>
          <a:p>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64407" y="2246811"/>
            <a:ext cx="10929938" cy="1550333"/>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928813" y="4098502"/>
            <a:ext cx="9001125" cy="1848344"/>
          </a:xfrm>
        </p:spPr>
        <p:txBody>
          <a:bodyPr/>
          <a:lstStyle>
            <a:lvl1pPr marL="0" indent="0" algn="ctr">
              <a:buNone/>
              <a:defRPr>
                <a:solidFill>
                  <a:schemeClr val="tx1">
                    <a:tint val="75000"/>
                  </a:schemeClr>
                </a:solidFill>
              </a:defRPr>
            </a:lvl1pPr>
            <a:lvl2pPr marL="642620" indent="0" algn="ctr">
              <a:buNone/>
              <a:defRPr>
                <a:solidFill>
                  <a:schemeClr val="tx1">
                    <a:tint val="75000"/>
                  </a:schemeClr>
                </a:solidFill>
              </a:defRPr>
            </a:lvl2pPr>
            <a:lvl3pPr marL="1285875" indent="0" algn="ctr">
              <a:buNone/>
              <a:defRPr>
                <a:solidFill>
                  <a:schemeClr val="tx1">
                    <a:tint val="75000"/>
                  </a:schemeClr>
                </a:solidFill>
              </a:defRPr>
            </a:lvl3pPr>
            <a:lvl4pPr marL="1928495" indent="0" algn="ctr">
              <a:buNone/>
              <a:defRPr>
                <a:solidFill>
                  <a:schemeClr val="tx1">
                    <a:tint val="75000"/>
                  </a:schemeClr>
                </a:solidFill>
              </a:defRPr>
            </a:lvl4pPr>
            <a:lvl5pPr marL="2571115" indent="0" algn="ctr">
              <a:buNone/>
              <a:defRPr>
                <a:solidFill>
                  <a:schemeClr val="tx1">
                    <a:tint val="75000"/>
                  </a:schemeClr>
                </a:solidFill>
              </a:defRPr>
            </a:lvl5pPr>
            <a:lvl6pPr marL="3213735" indent="0" algn="ctr">
              <a:buNone/>
              <a:defRPr>
                <a:solidFill>
                  <a:schemeClr val="tx1">
                    <a:tint val="75000"/>
                  </a:schemeClr>
                </a:solidFill>
              </a:defRPr>
            </a:lvl6pPr>
            <a:lvl7pPr marL="3856990" indent="0" algn="ctr">
              <a:buNone/>
              <a:defRPr>
                <a:solidFill>
                  <a:schemeClr val="tx1">
                    <a:tint val="75000"/>
                  </a:schemeClr>
                </a:solidFill>
              </a:defRPr>
            </a:lvl7pPr>
            <a:lvl8pPr marL="4499610" indent="0" algn="ctr">
              <a:buNone/>
              <a:defRPr>
                <a:solidFill>
                  <a:schemeClr val="tx1">
                    <a:tint val="75000"/>
                  </a:schemeClr>
                </a:solidFill>
              </a:defRPr>
            </a:lvl8pPr>
            <a:lvl9pPr marL="514223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lvl1pPr>
              <a:defRPr/>
            </a:lvl1pPr>
          </a:lstStyle>
          <a:p>
            <a:pPr>
              <a:defRPr/>
            </a:pPr>
            <a:fld id="{288384D8-9F17-4372-A23A-924F96CB64E3}" type="datetimeFigureOut">
              <a:rPr lang="zh-CN" altLang="en-US"/>
              <a:t>2017/11/2</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0080A286-8FF2-4EC5-AF8A-818446FED1D6}" type="slidenum">
              <a:rPr lang="zh-CN" altLang="en-US"/>
              <a:t>‹#›</a:t>
            </a:fld>
            <a:endParaRPr lang="zh-CN" altLang="en-US"/>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_Portfolio">
    <p:spTree>
      <p:nvGrpSpPr>
        <p:cNvPr id="1" name=""/>
        <p:cNvGrpSpPr/>
        <p:nvPr/>
      </p:nvGrpSpPr>
      <p:grpSpPr>
        <a:xfrm>
          <a:off x="0" y="0"/>
          <a:ext cx="0" cy="0"/>
          <a:chOff x="0" y="0"/>
          <a:chExt cx="0" cy="0"/>
        </a:xfrm>
      </p:grpSpPr>
      <p:sp>
        <p:nvSpPr>
          <p:cNvPr id="22" name="Picture Placeholder 21"/>
          <p:cNvSpPr>
            <a:spLocks noGrp="1"/>
          </p:cNvSpPr>
          <p:nvPr>
            <p:ph type="pic" sz="quarter" idx="12"/>
          </p:nvPr>
        </p:nvSpPr>
        <p:spPr>
          <a:xfrm>
            <a:off x="0" y="3616325"/>
            <a:ext cx="6429375" cy="3616325"/>
          </a:xfrm>
          <a:prstGeom prst="rect">
            <a:avLst/>
          </a:prstGeom>
          <a:solidFill>
            <a:schemeClr val="bg1">
              <a:lumMod val="85000"/>
            </a:schemeClr>
          </a:solidFill>
        </p:spPr>
        <p:txBody>
          <a:bodyPr/>
          <a:lstStyle/>
          <a:p>
            <a:endParaRPr lang="en-US"/>
          </a:p>
        </p:txBody>
      </p:sp>
      <p:sp>
        <p:nvSpPr>
          <p:cNvPr id="18" name="Picture Placeholder 17"/>
          <p:cNvSpPr>
            <a:spLocks noGrp="1"/>
          </p:cNvSpPr>
          <p:nvPr>
            <p:ph type="pic" sz="quarter" idx="10"/>
          </p:nvPr>
        </p:nvSpPr>
        <p:spPr>
          <a:xfrm>
            <a:off x="3532809" y="0"/>
            <a:ext cx="4832077" cy="3616325"/>
          </a:xfrm>
          <a:prstGeom prst="rect">
            <a:avLst/>
          </a:prstGeom>
          <a:solidFill>
            <a:schemeClr val="bg1">
              <a:lumMod val="85000"/>
            </a:schemeClr>
          </a:solidFill>
        </p:spPr>
        <p:txBody>
          <a:bodyPr/>
          <a:lstStyle/>
          <a:p>
            <a:endParaRPr lang="en-US"/>
          </a:p>
        </p:txBody>
      </p:sp>
      <p:sp>
        <p:nvSpPr>
          <p:cNvPr id="20" name="Picture Placeholder 19"/>
          <p:cNvSpPr>
            <a:spLocks noGrp="1"/>
          </p:cNvSpPr>
          <p:nvPr>
            <p:ph type="pic" sz="quarter" idx="11"/>
          </p:nvPr>
        </p:nvSpPr>
        <p:spPr>
          <a:xfrm>
            <a:off x="8364886" y="0"/>
            <a:ext cx="4493865" cy="3616325"/>
          </a:xfrm>
          <a:prstGeom prst="rect">
            <a:avLst/>
          </a:prstGeom>
          <a:solidFill>
            <a:schemeClr val="bg1">
              <a:lumMod val="85000"/>
            </a:schemeClr>
          </a:solidFill>
        </p:spPr>
        <p:txBody>
          <a:bodyPr/>
          <a:lstStyle/>
          <a:p>
            <a:endParaRPr lang="en-US"/>
          </a:p>
        </p:txBody>
      </p:sp>
      <p:sp>
        <p:nvSpPr>
          <p:cNvPr id="24" name="Picture Placeholder 23"/>
          <p:cNvSpPr>
            <a:spLocks noGrp="1"/>
          </p:cNvSpPr>
          <p:nvPr>
            <p:ph type="pic" sz="quarter" idx="13"/>
          </p:nvPr>
        </p:nvSpPr>
        <p:spPr>
          <a:xfrm>
            <a:off x="9325944" y="3616325"/>
            <a:ext cx="3532808" cy="3616325"/>
          </a:xfrm>
          <a:prstGeom prst="rect">
            <a:avLst/>
          </a:prstGeom>
          <a:solidFill>
            <a:schemeClr val="bg1">
              <a:lumMod val="85000"/>
            </a:schemeClr>
          </a:solidFill>
        </p:spPr>
        <p:txBody>
          <a:bodyPr/>
          <a:lstStyle/>
          <a:p>
            <a:endParaRPr lang="en-US"/>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1_Recent Project">
    <p:spTree>
      <p:nvGrpSpPr>
        <p:cNvPr id="1" name=""/>
        <p:cNvGrpSpPr/>
        <p:nvPr/>
      </p:nvGrpSpPr>
      <p:grpSpPr>
        <a:xfrm>
          <a:off x="0" y="0"/>
          <a:ext cx="0" cy="0"/>
          <a:chOff x="0" y="0"/>
          <a:chExt cx="0" cy="0"/>
        </a:xfrm>
      </p:grpSpPr>
      <p:sp>
        <p:nvSpPr>
          <p:cNvPr id="19" name="Picture Placeholder 18"/>
          <p:cNvSpPr>
            <a:spLocks noGrp="1"/>
          </p:cNvSpPr>
          <p:nvPr>
            <p:ph type="pic" sz="quarter" idx="10"/>
          </p:nvPr>
        </p:nvSpPr>
        <p:spPr>
          <a:xfrm>
            <a:off x="1932163" y="1498565"/>
            <a:ext cx="4497214" cy="2448272"/>
          </a:xfrm>
          <a:prstGeom prst="rect">
            <a:avLst/>
          </a:prstGeom>
          <a:solidFill>
            <a:schemeClr val="bg1">
              <a:lumMod val="85000"/>
            </a:schemeClr>
          </a:solidFill>
        </p:spPr>
        <p:txBody>
          <a:bodyPr/>
          <a:lstStyle/>
          <a:p>
            <a:endParaRPr lang="en-US"/>
          </a:p>
        </p:txBody>
      </p:sp>
      <p:sp>
        <p:nvSpPr>
          <p:cNvPr id="21" name="Picture Placeholder 20"/>
          <p:cNvSpPr>
            <a:spLocks noGrp="1"/>
          </p:cNvSpPr>
          <p:nvPr>
            <p:ph type="pic" sz="quarter" idx="11"/>
          </p:nvPr>
        </p:nvSpPr>
        <p:spPr>
          <a:xfrm>
            <a:off x="6429375" y="3976365"/>
            <a:ext cx="4497214" cy="2448272"/>
          </a:xfrm>
          <a:prstGeom prst="rect">
            <a:avLst/>
          </a:prstGeom>
          <a:solidFill>
            <a:schemeClr val="bg1">
              <a:lumMod val="85000"/>
            </a:schemeClr>
          </a:solidFill>
        </p:spPr>
        <p:txBody>
          <a:bodyPr/>
          <a:lstStyle/>
          <a:p>
            <a:endParaRPr lang="en-US"/>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Full Screen Image">
    <p:spTree>
      <p:nvGrpSpPr>
        <p:cNvPr id="1" name=""/>
        <p:cNvGrpSpPr/>
        <p:nvPr/>
      </p:nvGrpSpPr>
      <p:grpSpPr>
        <a:xfrm>
          <a:off x="0" y="0"/>
          <a:ext cx="0" cy="0"/>
          <a:chOff x="0" y="0"/>
          <a:chExt cx="0" cy="0"/>
        </a:xfrm>
      </p:grpSpPr>
      <p:sp>
        <p:nvSpPr>
          <p:cNvPr id="23" name="Picture Placeholder 22"/>
          <p:cNvSpPr>
            <a:spLocks noGrp="1"/>
          </p:cNvSpPr>
          <p:nvPr>
            <p:ph type="pic" sz="quarter" idx="10"/>
          </p:nvPr>
        </p:nvSpPr>
        <p:spPr>
          <a:xfrm>
            <a:off x="0" y="0"/>
            <a:ext cx="12858750" cy="7232650"/>
          </a:xfrm>
          <a:prstGeom prst="rect">
            <a:avLst/>
          </a:prstGeom>
        </p:spPr>
        <p:txBody>
          <a:bodyPr/>
          <a:lstStyle/>
          <a:p>
            <a:endParaRPr lang="en-US"/>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4_4 Images">
    <p:spTree>
      <p:nvGrpSpPr>
        <p:cNvPr id="1" name=""/>
        <p:cNvGrpSpPr/>
        <p:nvPr/>
      </p:nvGrpSpPr>
      <p:grpSpPr>
        <a:xfrm>
          <a:off x="0" y="0"/>
          <a:ext cx="0" cy="0"/>
          <a:chOff x="0" y="0"/>
          <a:chExt cx="0" cy="0"/>
        </a:xfrm>
      </p:grpSpPr>
      <p:sp>
        <p:nvSpPr>
          <p:cNvPr id="21" name="Picture Placeholder 13"/>
          <p:cNvSpPr>
            <a:spLocks noGrp="1" noChangeAspect="1"/>
          </p:cNvSpPr>
          <p:nvPr>
            <p:ph type="pic" sz="quarter" idx="13"/>
          </p:nvPr>
        </p:nvSpPr>
        <p:spPr>
          <a:xfrm>
            <a:off x="806395" y="1521416"/>
            <a:ext cx="2054720" cy="2054073"/>
          </a:xfrm>
          <a:prstGeom prst="rect">
            <a:avLst/>
          </a:prstGeom>
          <a:effectLst/>
        </p:spPr>
        <p:txBody>
          <a:bodyPr>
            <a:normAutofit/>
          </a:bodyPr>
          <a:lstStyle>
            <a:lvl1pPr marL="0" indent="0">
              <a:buNone/>
              <a:defRPr sz="1895">
                <a:ln>
                  <a:noFill/>
                </a:ln>
                <a:solidFill>
                  <a:schemeClr val="bg1">
                    <a:lumMod val="85000"/>
                  </a:schemeClr>
                </a:solidFill>
              </a:defRPr>
            </a:lvl1pPr>
          </a:lstStyle>
          <a:p>
            <a:endParaRPr lang="en-US" dirty="0"/>
          </a:p>
        </p:txBody>
      </p:sp>
      <p:sp>
        <p:nvSpPr>
          <p:cNvPr id="23" name="Picture Placeholder 13"/>
          <p:cNvSpPr>
            <a:spLocks noGrp="1" noChangeAspect="1"/>
          </p:cNvSpPr>
          <p:nvPr>
            <p:ph type="pic" sz="quarter" idx="19"/>
          </p:nvPr>
        </p:nvSpPr>
        <p:spPr>
          <a:xfrm>
            <a:off x="6430214" y="1521416"/>
            <a:ext cx="2054720" cy="2054073"/>
          </a:xfrm>
          <a:prstGeom prst="rect">
            <a:avLst/>
          </a:prstGeom>
          <a:effectLst/>
        </p:spPr>
        <p:txBody>
          <a:bodyPr>
            <a:normAutofit/>
          </a:bodyPr>
          <a:lstStyle>
            <a:lvl1pPr marL="0" indent="0">
              <a:buNone/>
              <a:defRPr sz="1895">
                <a:ln>
                  <a:noFill/>
                </a:ln>
                <a:solidFill>
                  <a:schemeClr val="bg1">
                    <a:lumMod val="85000"/>
                  </a:schemeClr>
                </a:solidFill>
              </a:defRPr>
            </a:lvl1pPr>
          </a:lstStyle>
          <a:p>
            <a:endParaRPr lang="en-US" dirty="0"/>
          </a:p>
        </p:txBody>
      </p:sp>
      <p:sp>
        <p:nvSpPr>
          <p:cNvPr id="25" name="Picture Placeholder 13"/>
          <p:cNvSpPr>
            <a:spLocks noGrp="1" noChangeAspect="1"/>
          </p:cNvSpPr>
          <p:nvPr>
            <p:ph type="pic" sz="quarter" idx="20"/>
          </p:nvPr>
        </p:nvSpPr>
        <p:spPr>
          <a:xfrm>
            <a:off x="4377327" y="3575488"/>
            <a:ext cx="2054720" cy="2054073"/>
          </a:xfrm>
          <a:prstGeom prst="rect">
            <a:avLst/>
          </a:prstGeom>
          <a:effectLst/>
        </p:spPr>
        <p:txBody>
          <a:bodyPr>
            <a:normAutofit/>
          </a:bodyPr>
          <a:lstStyle>
            <a:lvl1pPr marL="0" indent="0">
              <a:buNone/>
              <a:defRPr sz="1895">
                <a:ln>
                  <a:noFill/>
                </a:ln>
                <a:solidFill>
                  <a:schemeClr val="bg1">
                    <a:lumMod val="85000"/>
                  </a:schemeClr>
                </a:solidFill>
              </a:defRPr>
            </a:lvl1pPr>
          </a:lstStyle>
          <a:p>
            <a:endParaRPr lang="en-US" dirty="0"/>
          </a:p>
        </p:txBody>
      </p:sp>
      <p:sp>
        <p:nvSpPr>
          <p:cNvPr id="27" name="Picture Placeholder 13"/>
          <p:cNvSpPr>
            <a:spLocks noGrp="1" noChangeAspect="1"/>
          </p:cNvSpPr>
          <p:nvPr>
            <p:ph type="pic" sz="quarter" idx="21"/>
          </p:nvPr>
        </p:nvSpPr>
        <p:spPr>
          <a:xfrm>
            <a:off x="9996346" y="3575488"/>
            <a:ext cx="2054720" cy="2054073"/>
          </a:xfrm>
          <a:prstGeom prst="rect">
            <a:avLst/>
          </a:prstGeom>
          <a:effectLst/>
        </p:spPr>
        <p:txBody>
          <a:bodyPr>
            <a:normAutofit/>
          </a:bodyPr>
          <a:lstStyle>
            <a:lvl1pPr marL="0" indent="0">
              <a:buNone/>
              <a:defRPr sz="1895">
                <a:ln>
                  <a:noFill/>
                </a:ln>
                <a:solidFill>
                  <a:schemeClr val="bg1">
                    <a:lumMod val="85000"/>
                  </a:schemeClr>
                </a:solidFill>
              </a:defRPr>
            </a:lvl1pPr>
          </a:lstStyle>
          <a:p>
            <a:endParaRPr lang="en-US"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portfolio-01">
    <p:spTree>
      <p:nvGrpSpPr>
        <p:cNvPr id="1" name=""/>
        <p:cNvGrpSpPr/>
        <p:nvPr/>
      </p:nvGrpSpPr>
      <p:grpSpPr>
        <a:xfrm>
          <a:off x="0" y="0"/>
          <a:ext cx="0" cy="0"/>
          <a:chOff x="0" y="0"/>
          <a:chExt cx="0" cy="0"/>
        </a:xfrm>
      </p:grpSpPr>
      <p:sp>
        <p:nvSpPr>
          <p:cNvPr id="25" name="Picture Placeholder 24"/>
          <p:cNvSpPr>
            <a:spLocks noGrp="1" noChangeAspect="1"/>
          </p:cNvSpPr>
          <p:nvPr>
            <p:ph type="pic" sz="quarter" idx="13"/>
          </p:nvPr>
        </p:nvSpPr>
        <p:spPr>
          <a:xfrm>
            <a:off x="713607" y="1380511"/>
            <a:ext cx="1898438" cy="1898333"/>
          </a:xfrm>
          <a:prstGeom prst="rect">
            <a:avLst/>
          </a:prstGeom>
        </p:spPr>
        <p:txBody>
          <a:bodyPr rtlCol="0">
            <a:normAutofit/>
          </a:bodyPr>
          <a:lstStyle>
            <a:lvl1pPr marL="0" indent="0">
              <a:buNone/>
              <a:defRPr sz="1265">
                <a:latin typeface="Lato Light"/>
                <a:cs typeface="Lato Light"/>
              </a:defRPr>
            </a:lvl1pPr>
          </a:lstStyle>
          <a:p>
            <a:pPr lvl="0"/>
            <a:endParaRPr lang="id-ID" noProof="0" dirty="0"/>
          </a:p>
        </p:txBody>
      </p:sp>
      <p:sp>
        <p:nvSpPr>
          <p:cNvPr id="26" name="Picture Placeholder 24"/>
          <p:cNvSpPr>
            <a:spLocks noGrp="1" noChangeAspect="1"/>
          </p:cNvSpPr>
          <p:nvPr>
            <p:ph type="pic" sz="quarter" idx="14"/>
          </p:nvPr>
        </p:nvSpPr>
        <p:spPr>
          <a:xfrm>
            <a:off x="2617644" y="3289127"/>
            <a:ext cx="1898438" cy="1898333"/>
          </a:xfrm>
          <a:prstGeom prst="rect">
            <a:avLst/>
          </a:prstGeom>
        </p:spPr>
        <p:txBody>
          <a:bodyPr rtlCol="0">
            <a:normAutofit/>
          </a:bodyPr>
          <a:lstStyle>
            <a:lvl1pPr marL="0" indent="0">
              <a:buNone/>
              <a:defRPr sz="1265">
                <a:latin typeface="Lato Light"/>
                <a:cs typeface="Lato Light"/>
              </a:defRPr>
            </a:lvl1pPr>
          </a:lstStyle>
          <a:p>
            <a:pPr lvl="0"/>
            <a:endParaRPr lang="id-ID" noProof="0" dirty="0"/>
          </a:p>
        </p:txBody>
      </p:sp>
      <p:sp>
        <p:nvSpPr>
          <p:cNvPr id="37" name="Picture Placeholder 24"/>
          <p:cNvSpPr>
            <a:spLocks noGrp="1" noChangeAspect="1"/>
          </p:cNvSpPr>
          <p:nvPr>
            <p:ph type="pic" sz="quarter" idx="15"/>
          </p:nvPr>
        </p:nvSpPr>
        <p:spPr>
          <a:xfrm>
            <a:off x="4531509" y="1380511"/>
            <a:ext cx="1898438" cy="1898333"/>
          </a:xfrm>
          <a:prstGeom prst="rect">
            <a:avLst/>
          </a:prstGeom>
        </p:spPr>
        <p:txBody>
          <a:bodyPr rtlCol="0">
            <a:normAutofit/>
          </a:bodyPr>
          <a:lstStyle>
            <a:lvl1pPr marL="0" indent="0">
              <a:buNone/>
              <a:defRPr sz="1265">
                <a:latin typeface="Lato Light"/>
                <a:cs typeface="Lato Light"/>
              </a:defRPr>
            </a:lvl1pPr>
          </a:lstStyle>
          <a:p>
            <a:pPr lvl="0"/>
            <a:endParaRPr lang="id-ID" noProof="0" dirty="0"/>
          </a:p>
        </p:txBody>
      </p:sp>
      <p:sp>
        <p:nvSpPr>
          <p:cNvPr id="38" name="Picture Placeholder 24"/>
          <p:cNvSpPr>
            <a:spLocks noGrp="1" noChangeAspect="1"/>
          </p:cNvSpPr>
          <p:nvPr>
            <p:ph type="pic" sz="quarter" idx="16"/>
          </p:nvPr>
        </p:nvSpPr>
        <p:spPr>
          <a:xfrm>
            <a:off x="6435546" y="3289127"/>
            <a:ext cx="1898438" cy="1898333"/>
          </a:xfrm>
          <a:prstGeom prst="rect">
            <a:avLst/>
          </a:prstGeom>
        </p:spPr>
        <p:txBody>
          <a:bodyPr rtlCol="0">
            <a:normAutofit/>
          </a:bodyPr>
          <a:lstStyle>
            <a:lvl1pPr marL="0" indent="0">
              <a:buNone/>
              <a:defRPr sz="1265">
                <a:latin typeface="Lato Light"/>
                <a:cs typeface="Lato Light"/>
              </a:defRPr>
            </a:lvl1pPr>
          </a:lstStyle>
          <a:p>
            <a:pPr lvl="0"/>
            <a:endParaRPr lang="id-ID" noProof="0" dirty="0"/>
          </a:p>
        </p:txBody>
      </p:sp>
      <p:sp>
        <p:nvSpPr>
          <p:cNvPr id="41" name="Picture Placeholder 24"/>
          <p:cNvSpPr>
            <a:spLocks noGrp="1" noChangeAspect="1"/>
          </p:cNvSpPr>
          <p:nvPr>
            <p:ph type="pic" sz="quarter" idx="17"/>
          </p:nvPr>
        </p:nvSpPr>
        <p:spPr>
          <a:xfrm>
            <a:off x="8341895" y="1380511"/>
            <a:ext cx="1898438" cy="1898333"/>
          </a:xfrm>
          <a:prstGeom prst="rect">
            <a:avLst/>
          </a:prstGeom>
        </p:spPr>
        <p:txBody>
          <a:bodyPr rtlCol="0">
            <a:normAutofit/>
          </a:bodyPr>
          <a:lstStyle>
            <a:lvl1pPr marL="0" indent="0">
              <a:buNone/>
              <a:defRPr sz="1265">
                <a:latin typeface="Lato Light"/>
                <a:cs typeface="Lato Light"/>
              </a:defRPr>
            </a:lvl1pPr>
          </a:lstStyle>
          <a:p>
            <a:pPr lvl="0"/>
            <a:endParaRPr lang="id-ID" noProof="0" dirty="0"/>
          </a:p>
        </p:txBody>
      </p:sp>
      <p:sp>
        <p:nvSpPr>
          <p:cNvPr id="42" name="Picture Placeholder 24"/>
          <p:cNvSpPr>
            <a:spLocks noGrp="1" noChangeAspect="1"/>
          </p:cNvSpPr>
          <p:nvPr>
            <p:ph type="pic" sz="quarter" idx="18"/>
          </p:nvPr>
        </p:nvSpPr>
        <p:spPr>
          <a:xfrm>
            <a:off x="10252631" y="3289127"/>
            <a:ext cx="1898438" cy="1898333"/>
          </a:xfrm>
          <a:prstGeom prst="rect">
            <a:avLst/>
          </a:prstGeom>
        </p:spPr>
        <p:txBody>
          <a:bodyPr rtlCol="0">
            <a:normAutofit/>
          </a:bodyPr>
          <a:lstStyle>
            <a:lvl1pPr marL="0" indent="0">
              <a:buNone/>
              <a:defRPr sz="1265">
                <a:latin typeface="Lato Light"/>
                <a:cs typeface="Lato Light"/>
              </a:defRPr>
            </a:lvl1pPr>
          </a:lstStyle>
          <a:p>
            <a:pPr lvl="0"/>
            <a:endParaRPr lang="id-ID" noProof="0"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2_4 Images">
    <p:spTree>
      <p:nvGrpSpPr>
        <p:cNvPr id="1" name=""/>
        <p:cNvGrpSpPr/>
        <p:nvPr/>
      </p:nvGrpSpPr>
      <p:grpSpPr>
        <a:xfrm>
          <a:off x="0" y="0"/>
          <a:ext cx="0" cy="0"/>
          <a:chOff x="0" y="0"/>
          <a:chExt cx="0" cy="0"/>
        </a:xfrm>
      </p:grpSpPr>
      <p:sp>
        <p:nvSpPr>
          <p:cNvPr id="10" name="Picture Placeholder 13"/>
          <p:cNvSpPr>
            <a:spLocks noGrp="1"/>
          </p:cNvSpPr>
          <p:nvPr>
            <p:ph type="pic" sz="quarter" idx="13"/>
          </p:nvPr>
        </p:nvSpPr>
        <p:spPr>
          <a:xfrm>
            <a:off x="969877" y="1558592"/>
            <a:ext cx="2729981" cy="3534086"/>
          </a:xfrm>
          <a:prstGeom prst="rect">
            <a:avLst/>
          </a:prstGeom>
          <a:effectLst/>
        </p:spPr>
        <p:txBody>
          <a:bodyPr>
            <a:normAutofit/>
          </a:bodyPr>
          <a:lstStyle>
            <a:lvl1pPr marL="0" indent="0">
              <a:buNone/>
              <a:defRPr sz="1895">
                <a:ln>
                  <a:noFill/>
                </a:ln>
                <a:solidFill>
                  <a:schemeClr val="bg1">
                    <a:lumMod val="85000"/>
                  </a:schemeClr>
                </a:solidFill>
              </a:defRPr>
            </a:lvl1pPr>
          </a:lstStyle>
          <a:p>
            <a:endParaRPr lang="en-US" dirty="0"/>
          </a:p>
        </p:txBody>
      </p:sp>
      <p:sp>
        <p:nvSpPr>
          <p:cNvPr id="11" name="Picture Placeholder 13"/>
          <p:cNvSpPr>
            <a:spLocks noGrp="1"/>
          </p:cNvSpPr>
          <p:nvPr>
            <p:ph type="pic" sz="quarter" idx="14"/>
          </p:nvPr>
        </p:nvSpPr>
        <p:spPr>
          <a:xfrm>
            <a:off x="6430401" y="1558592"/>
            <a:ext cx="2729981" cy="3534086"/>
          </a:xfrm>
          <a:prstGeom prst="rect">
            <a:avLst/>
          </a:prstGeom>
          <a:effectLst/>
        </p:spPr>
        <p:txBody>
          <a:bodyPr>
            <a:normAutofit/>
          </a:bodyPr>
          <a:lstStyle>
            <a:lvl1pPr marL="0" indent="0">
              <a:buNone/>
              <a:defRPr sz="1895">
                <a:ln>
                  <a:noFill/>
                </a:ln>
                <a:solidFill>
                  <a:schemeClr val="bg1">
                    <a:lumMod val="85000"/>
                  </a:schemeClr>
                </a:solidFill>
              </a:defRPr>
            </a:lvl1pPr>
          </a:lstStyle>
          <a:p>
            <a:endParaRPr lang="en-US"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3_4 Images">
    <p:spTree>
      <p:nvGrpSpPr>
        <p:cNvPr id="1" name=""/>
        <p:cNvGrpSpPr/>
        <p:nvPr/>
      </p:nvGrpSpPr>
      <p:grpSpPr>
        <a:xfrm>
          <a:off x="0" y="0"/>
          <a:ext cx="0" cy="0"/>
          <a:chOff x="0" y="0"/>
          <a:chExt cx="0" cy="0"/>
        </a:xfrm>
      </p:grpSpPr>
      <p:sp>
        <p:nvSpPr>
          <p:cNvPr id="10" name="Picture Placeholder 13"/>
          <p:cNvSpPr>
            <a:spLocks noGrp="1"/>
          </p:cNvSpPr>
          <p:nvPr>
            <p:ph type="pic" sz="quarter" idx="13"/>
          </p:nvPr>
        </p:nvSpPr>
        <p:spPr>
          <a:xfrm>
            <a:off x="670659" y="1427403"/>
            <a:ext cx="2729981" cy="2729120"/>
          </a:xfrm>
          <a:prstGeom prst="rect">
            <a:avLst/>
          </a:prstGeom>
          <a:effectLst/>
        </p:spPr>
        <p:txBody>
          <a:bodyPr>
            <a:normAutofit/>
          </a:bodyPr>
          <a:lstStyle>
            <a:lvl1pPr marL="0" indent="0">
              <a:buNone/>
              <a:defRPr sz="1895">
                <a:ln>
                  <a:noFill/>
                </a:ln>
                <a:solidFill>
                  <a:schemeClr val="bg1">
                    <a:lumMod val="85000"/>
                  </a:schemeClr>
                </a:solidFill>
              </a:defRPr>
            </a:lvl1pPr>
          </a:lstStyle>
          <a:p>
            <a:endParaRPr lang="en-US" dirty="0"/>
          </a:p>
        </p:txBody>
      </p:sp>
      <p:sp>
        <p:nvSpPr>
          <p:cNvPr id="8" name="Picture Placeholder 13"/>
          <p:cNvSpPr>
            <a:spLocks noGrp="1"/>
          </p:cNvSpPr>
          <p:nvPr>
            <p:ph type="pic" sz="quarter" idx="15"/>
          </p:nvPr>
        </p:nvSpPr>
        <p:spPr>
          <a:xfrm>
            <a:off x="3590635" y="1427403"/>
            <a:ext cx="2729981" cy="2729120"/>
          </a:xfrm>
          <a:prstGeom prst="rect">
            <a:avLst/>
          </a:prstGeom>
          <a:effectLst/>
        </p:spPr>
        <p:txBody>
          <a:bodyPr>
            <a:normAutofit/>
          </a:bodyPr>
          <a:lstStyle>
            <a:lvl1pPr marL="0" indent="0">
              <a:buNone/>
              <a:defRPr sz="1895">
                <a:ln>
                  <a:noFill/>
                </a:ln>
                <a:solidFill>
                  <a:schemeClr val="bg1">
                    <a:lumMod val="85000"/>
                  </a:schemeClr>
                </a:solidFill>
              </a:defRPr>
            </a:lvl1pPr>
          </a:lstStyle>
          <a:p>
            <a:endParaRPr lang="en-US" dirty="0"/>
          </a:p>
        </p:txBody>
      </p:sp>
      <p:sp>
        <p:nvSpPr>
          <p:cNvPr id="9" name="Picture Placeholder 13"/>
          <p:cNvSpPr>
            <a:spLocks noGrp="1"/>
          </p:cNvSpPr>
          <p:nvPr>
            <p:ph type="pic" sz="quarter" idx="16"/>
          </p:nvPr>
        </p:nvSpPr>
        <p:spPr>
          <a:xfrm>
            <a:off x="6510611" y="1427403"/>
            <a:ext cx="2729981" cy="2729120"/>
          </a:xfrm>
          <a:prstGeom prst="rect">
            <a:avLst/>
          </a:prstGeom>
          <a:effectLst/>
        </p:spPr>
        <p:txBody>
          <a:bodyPr>
            <a:normAutofit/>
          </a:bodyPr>
          <a:lstStyle>
            <a:lvl1pPr marL="0" indent="0">
              <a:buNone/>
              <a:defRPr sz="1895">
                <a:ln>
                  <a:noFill/>
                </a:ln>
                <a:solidFill>
                  <a:schemeClr val="bg1">
                    <a:lumMod val="85000"/>
                  </a:schemeClr>
                </a:solidFill>
              </a:defRPr>
            </a:lvl1pPr>
          </a:lstStyle>
          <a:p>
            <a:endParaRPr lang="en-US" dirty="0"/>
          </a:p>
        </p:txBody>
      </p:sp>
      <p:sp>
        <p:nvSpPr>
          <p:cNvPr id="12" name="Picture Placeholder 13"/>
          <p:cNvSpPr>
            <a:spLocks noGrp="1"/>
          </p:cNvSpPr>
          <p:nvPr>
            <p:ph type="pic" sz="quarter" idx="17"/>
          </p:nvPr>
        </p:nvSpPr>
        <p:spPr>
          <a:xfrm>
            <a:off x="9430587" y="1427403"/>
            <a:ext cx="2729981" cy="2729120"/>
          </a:xfrm>
          <a:prstGeom prst="rect">
            <a:avLst/>
          </a:prstGeom>
          <a:effectLst/>
        </p:spPr>
        <p:txBody>
          <a:bodyPr>
            <a:normAutofit/>
          </a:bodyPr>
          <a:lstStyle>
            <a:lvl1pPr marL="0" indent="0">
              <a:buNone/>
              <a:defRPr sz="1895">
                <a:ln>
                  <a:noFill/>
                </a:ln>
                <a:solidFill>
                  <a:schemeClr val="bg1">
                    <a:lumMod val="85000"/>
                  </a:schemeClr>
                </a:solidFill>
              </a:defRPr>
            </a:lvl1pPr>
          </a:lstStyle>
          <a:p>
            <a:endParaRPr lang="en-US"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84039" y="385072"/>
            <a:ext cx="11090672" cy="1397978"/>
          </a:xfrm>
          <a:prstGeom prst="rect">
            <a:avLst/>
          </a:prstGeom>
        </p:spPr>
        <p:txBody>
          <a:bodyPr vert="horz" lIns="91440" tIns="45720" rIns="91440" bIns="45720" rtlCol="0" anchor="ctr">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84039" y="1925358"/>
            <a:ext cx="11090672" cy="4589050"/>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2"/>
          </p:nvPr>
        </p:nvSpPr>
        <p:spPr>
          <a:xfrm>
            <a:off x="884039" y="6703595"/>
            <a:ext cx="2893219" cy="385072"/>
          </a:xfrm>
          <a:prstGeom prst="rect">
            <a:avLst/>
          </a:prstGeom>
        </p:spPr>
        <p:txBody>
          <a:bodyPr vert="horz" lIns="91440" tIns="45720" rIns="91440" bIns="45720" rtlCol="0" anchor="ctr"/>
          <a:lstStyle>
            <a:lvl1pPr algn="l">
              <a:defRPr sz="1265">
                <a:solidFill>
                  <a:schemeClr val="tx1">
                    <a:tint val="75000"/>
                  </a:schemeClr>
                </a:solidFill>
              </a:defRPr>
            </a:lvl1pPr>
          </a:lstStyle>
          <a:p>
            <a:fld id="{32BF82D2-7A68-459D-A996-9BDDA2518FA4}" type="datetimeFigureOut">
              <a:rPr lang="zh-CN" altLang="en-US" smtClean="0"/>
              <a:t>2017/11/2</a:t>
            </a:fld>
            <a:endParaRPr lang="zh-CN" altLang="en-US"/>
          </a:p>
        </p:txBody>
      </p:sp>
      <p:sp>
        <p:nvSpPr>
          <p:cNvPr id="5" name="Footer Placeholder 4"/>
          <p:cNvSpPr>
            <a:spLocks noGrp="1"/>
          </p:cNvSpPr>
          <p:nvPr>
            <p:ph type="ftr" sz="quarter" idx="3"/>
          </p:nvPr>
        </p:nvSpPr>
        <p:spPr>
          <a:xfrm>
            <a:off x="4259461" y="6703595"/>
            <a:ext cx="4339828" cy="385072"/>
          </a:xfrm>
          <a:prstGeom prst="rect">
            <a:avLst/>
          </a:prstGeom>
        </p:spPr>
        <p:txBody>
          <a:bodyPr vert="horz" lIns="91440" tIns="45720" rIns="91440" bIns="45720" rtlCol="0" anchor="ctr"/>
          <a:lstStyle>
            <a:lvl1pPr algn="ctr">
              <a:defRPr sz="1265">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9081492" y="6703595"/>
            <a:ext cx="2893219" cy="385072"/>
          </a:xfrm>
          <a:prstGeom prst="rect">
            <a:avLst/>
          </a:prstGeom>
        </p:spPr>
        <p:txBody>
          <a:bodyPr vert="horz" lIns="91440" tIns="45720" rIns="91440" bIns="45720" rtlCol="0" anchor="ctr"/>
          <a:lstStyle>
            <a:lvl1pPr algn="r">
              <a:defRPr sz="1265">
                <a:solidFill>
                  <a:schemeClr val="tx1">
                    <a:tint val="75000"/>
                  </a:schemeClr>
                </a:solidFill>
              </a:defRPr>
            </a:lvl1pPr>
          </a:lstStyle>
          <a:p>
            <a:fld id="{3E01EE5D-26FB-46D5-A381-ECFB35BF1D34}"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iming>
    <p:tnLst>
      <p:par>
        <p:cTn id="1" dur="indefinite" restart="never" nodeType="tmRoot"/>
      </p:par>
    </p:tnLst>
  </p:timing>
  <p:txStyles>
    <p:titleStyle>
      <a:lvl1pPr algn="l" defTabSz="963930" rtl="0" eaLnBrk="1" latinLnBrk="0" hangingPunct="1">
        <a:lnSpc>
          <a:spcPct val="90000"/>
        </a:lnSpc>
        <a:spcBef>
          <a:spcPct val="0"/>
        </a:spcBef>
        <a:buNone/>
        <a:defRPr sz="4640" kern="1200">
          <a:solidFill>
            <a:schemeClr val="tx1"/>
          </a:solidFill>
          <a:latin typeface="+mj-lt"/>
          <a:ea typeface="+mj-ea"/>
          <a:cs typeface="+mj-cs"/>
        </a:defRPr>
      </a:lvl1pPr>
    </p:titleStyle>
    <p:bodyStyle>
      <a:lvl1pPr marL="241300" indent="-241300" algn="l" defTabSz="963930" rtl="0" eaLnBrk="1" latinLnBrk="0" hangingPunct="1">
        <a:lnSpc>
          <a:spcPct val="90000"/>
        </a:lnSpc>
        <a:spcBef>
          <a:spcPts val="1055"/>
        </a:spcBef>
        <a:buFont typeface="Arial" panose="020B0604020202020204" pitchFamily="34" charset="0"/>
        <a:buChar char="•"/>
        <a:defRPr sz="2955" kern="1200">
          <a:solidFill>
            <a:schemeClr val="tx1"/>
          </a:solidFill>
          <a:latin typeface="+mn-lt"/>
          <a:ea typeface="+mn-ea"/>
          <a:cs typeface="+mn-cs"/>
        </a:defRPr>
      </a:lvl1pPr>
      <a:lvl2pPr marL="723265" indent="-241300" algn="l" defTabSz="963930" rtl="0" eaLnBrk="1" latinLnBrk="0" hangingPunct="1">
        <a:lnSpc>
          <a:spcPct val="90000"/>
        </a:lnSpc>
        <a:spcBef>
          <a:spcPts val="525"/>
        </a:spcBef>
        <a:buFont typeface="Arial" panose="020B0604020202020204" pitchFamily="34" charset="0"/>
        <a:buChar char="•"/>
        <a:defRPr sz="2530" kern="1200">
          <a:solidFill>
            <a:schemeClr val="tx1"/>
          </a:solidFill>
          <a:latin typeface="+mn-lt"/>
          <a:ea typeface="+mn-ea"/>
          <a:cs typeface="+mn-cs"/>
        </a:defRPr>
      </a:lvl2pPr>
      <a:lvl3pPr marL="1205230" indent="-241300" algn="l" defTabSz="963930" rtl="0" eaLnBrk="1" latinLnBrk="0" hangingPunct="1">
        <a:lnSpc>
          <a:spcPct val="90000"/>
        </a:lnSpc>
        <a:spcBef>
          <a:spcPts val="525"/>
        </a:spcBef>
        <a:buFont typeface="Arial" panose="020B0604020202020204" pitchFamily="34" charset="0"/>
        <a:buChar char="•"/>
        <a:defRPr sz="2110" kern="1200">
          <a:solidFill>
            <a:schemeClr val="tx1"/>
          </a:solidFill>
          <a:latin typeface="+mn-lt"/>
          <a:ea typeface="+mn-ea"/>
          <a:cs typeface="+mn-cs"/>
        </a:defRPr>
      </a:lvl3pPr>
      <a:lvl4pPr marL="168783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4pPr>
      <a:lvl5pPr marL="2169795"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5pPr>
      <a:lvl6pPr marL="265176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6pPr>
      <a:lvl7pPr marL="313436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7pPr>
      <a:lvl8pPr marL="3616325"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8pPr>
      <a:lvl9pPr marL="409829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9pPr>
    </p:bodyStyle>
    <p:otherStyle>
      <a:defPPr>
        <a:defRPr lang="en-US"/>
      </a:defPPr>
      <a:lvl1pPr marL="0" algn="l" defTabSz="963930" rtl="0" eaLnBrk="1" latinLnBrk="0" hangingPunct="1">
        <a:defRPr sz="1900" kern="1200">
          <a:solidFill>
            <a:schemeClr val="tx1"/>
          </a:solidFill>
          <a:latin typeface="+mn-lt"/>
          <a:ea typeface="+mn-ea"/>
          <a:cs typeface="+mn-cs"/>
        </a:defRPr>
      </a:lvl1pPr>
      <a:lvl2pPr marL="481965" algn="l" defTabSz="963930" rtl="0" eaLnBrk="1" latinLnBrk="0" hangingPunct="1">
        <a:defRPr sz="1900" kern="1200">
          <a:solidFill>
            <a:schemeClr val="tx1"/>
          </a:solidFill>
          <a:latin typeface="+mn-lt"/>
          <a:ea typeface="+mn-ea"/>
          <a:cs typeface="+mn-cs"/>
        </a:defRPr>
      </a:lvl2pPr>
      <a:lvl3pPr marL="964565" algn="l" defTabSz="963930" rtl="0" eaLnBrk="1" latinLnBrk="0" hangingPunct="1">
        <a:defRPr sz="1900" kern="1200">
          <a:solidFill>
            <a:schemeClr val="tx1"/>
          </a:solidFill>
          <a:latin typeface="+mn-lt"/>
          <a:ea typeface="+mn-ea"/>
          <a:cs typeface="+mn-cs"/>
        </a:defRPr>
      </a:lvl3pPr>
      <a:lvl4pPr marL="1446530" algn="l" defTabSz="963930" rtl="0" eaLnBrk="1" latinLnBrk="0" hangingPunct="1">
        <a:defRPr sz="1900" kern="1200">
          <a:solidFill>
            <a:schemeClr val="tx1"/>
          </a:solidFill>
          <a:latin typeface="+mn-lt"/>
          <a:ea typeface="+mn-ea"/>
          <a:cs typeface="+mn-cs"/>
        </a:defRPr>
      </a:lvl4pPr>
      <a:lvl5pPr marL="1928495" algn="l" defTabSz="963930" rtl="0" eaLnBrk="1" latinLnBrk="0" hangingPunct="1">
        <a:defRPr sz="1900" kern="1200">
          <a:solidFill>
            <a:schemeClr val="tx1"/>
          </a:solidFill>
          <a:latin typeface="+mn-lt"/>
          <a:ea typeface="+mn-ea"/>
          <a:cs typeface="+mn-cs"/>
        </a:defRPr>
      </a:lvl5pPr>
      <a:lvl6pPr marL="2411095" algn="l" defTabSz="963930" rtl="0" eaLnBrk="1" latinLnBrk="0" hangingPunct="1">
        <a:defRPr sz="1900" kern="1200">
          <a:solidFill>
            <a:schemeClr val="tx1"/>
          </a:solidFill>
          <a:latin typeface="+mn-lt"/>
          <a:ea typeface="+mn-ea"/>
          <a:cs typeface="+mn-cs"/>
        </a:defRPr>
      </a:lvl6pPr>
      <a:lvl7pPr marL="2893060" algn="l" defTabSz="963930" rtl="0" eaLnBrk="1" latinLnBrk="0" hangingPunct="1">
        <a:defRPr sz="1900" kern="1200">
          <a:solidFill>
            <a:schemeClr val="tx1"/>
          </a:solidFill>
          <a:latin typeface="+mn-lt"/>
          <a:ea typeface="+mn-ea"/>
          <a:cs typeface="+mn-cs"/>
        </a:defRPr>
      </a:lvl7pPr>
      <a:lvl8pPr marL="3375025" algn="l" defTabSz="963930" rtl="0" eaLnBrk="1" latinLnBrk="0" hangingPunct="1">
        <a:defRPr sz="1900" kern="1200">
          <a:solidFill>
            <a:schemeClr val="tx1"/>
          </a:solidFill>
          <a:latin typeface="+mn-lt"/>
          <a:ea typeface="+mn-ea"/>
          <a:cs typeface="+mn-cs"/>
        </a:defRPr>
      </a:lvl8pPr>
      <a:lvl9pPr marL="3856990" algn="l" defTabSz="963930" rtl="0" eaLnBrk="1" latinLnBrk="0" hangingPunct="1">
        <a:defRPr sz="1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xml"/><Relationship Id="rId1" Type="http://schemas.openxmlformats.org/officeDocument/2006/relationships/vmlDrawing" Target="../drawings/vmlDrawing1.vml"/><Relationship Id="rId5" Type="http://schemas.openxmlformats.org/officeDocument/2006/relationships/image" Target="../media/image3.emf"/><Relationship Id="rId4" Type="http://schemas.openxmlformats.org/officeDocument/2006/relationships/oleObject" Target="../embeddings/oleObject1.bin"/></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xml"/><Relationship Id="rId1" Type="http://schemas.openxmlformats.org/officeDocument/2006/relationships/vmlDrawing" Target="../drawings/vmlDrawing2.vml"/><Relationship Id="rId5" Type="http://schemas.openxmlformats.org/officeDocument/2006/relationships/image" Target="../media/image4.wmf"/><Relationship Id="rId4" Type="http://schemas.openxmlformats.org/officeDocument/2006/relationships/oleObject" Target="../embeddings/oleObject2.bin"/></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tags" Target="../tags/tag13.xml"/><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tags" Target="../tags/tag12.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5" Type="http://schemas.openxmlformats.org/officeDocument/2006/relationships/tags" Target="../tags/tag5.xml"/><Relationship Id="rId15" Type="http://schemas.openxmlformats.org/officeDocument/2006/relationships/notesSlide" Target="../notesSlides/notesSlide3.xml"/><Relationship Id="rId10" Type="http://schemas.openxmlformats.org/officeDocument/2006/relationships/tags" Target="../tags/tag10.xml"/><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5.xml"/><Relationship Id="rId1" Type="http://schemas.openxmlformats.org/officeDocument/2006/relationships/slideLayout" Target="../slideLayouts/slideLayout10.xml"/><Relationship Id="rId4" Type="http://schemas.openxmlformats.org/officeDocument/2006/relationships/image" Target="../media/image7.jpe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tags" Target="../tags/tag21.xml"/><Relationship Id="rId13" Type="http://schemas.openxmlformats.org/officeDocument/2006/relationships/notesSlide" Target="../notesSlides/notesSlide4.xml"/><Relationship Id="rId3" Type="http://schemas.openxmlformats.org/officeDocument/2006/relationships/tags" Target="../tags/tag16.xml"/><Relationship Id="rId7" Type="http://schemas.openxmlformats.org/officeDocument/2006/relationships/tags" Target="../tags/tag20.xml"/><Relationship Id="rId12" Type="http://schemas.openxmlformats.org/officeDocument/2006/relationships/slideLayout" Target="../slideLayouts/slideLayout1.xml"/><Relationship Id="rId2" Type="http://schemas.openxmlformats.org/officeDocument/2006/relationships/tags" Target="../tags/tag15.xml"/><Relationship Id="rId1" Type="http://schemas.openxmlformats.org/officeDocument/2006/relationships/tags" Target="../tags/tag14.xml"/><Relationship Id="rId6" Type="http://schemas.openxmlformats.org/officeDocument/2006/relationships/tags" Target="../tags/tag19.xml"/><Relationship Id="rId11" Type="http://schemas.openxmlformats.org/officeDocument/2006/relationships/tags" Target="../tags/tag24.xml"/><Relationship Id="rId5" Type="http://schemas.openxmlformats.org/officeDocument/2006/relationships/tags" Target="../tags/tag18.xml"/><Relationship Id="rId10" Type="http://schemas.openxmlformats.org/officeDocument/2006/relationships/tags" Target="../tags/tag23.xml"/><Relationship Id="rId4" Type="http://schemas.openxmlformats.org/officeDocument/2006/relationships/tags" Target="../tags/tag17.xml"/><Relationship Id="rId9" Type="http://schemas.openxmlformats.org/officeDocument/2006/relationships/tags" Target="../tags/tag22.xml"/></Relationships>
</file>

<file path=ppt/slides/_rels/slide4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0"/>
            <a:ext cx="12858750" cy="7232649"/>
          </a:xfrm>
          <a:prstGeom prst="rect">
            <a:avLst/>
          </a:prstGeom>
          <a:blipFill dpi="0" rotWithShape="1">
            <a:blip r:embed="rId3" cstate="print">
              <a:extLst>
                <a:ext uri="{BEBA8EAE-BF5A-486C-A8C5-ECC9F3942E4B}">
                  <a14:imgProps xmlns:a14="http://schemas.microsoft.com/office/drawing/2010/main">
                    <a14:imgLayer r:embed="rId4">
                      <a14:imgEffect>
                        <a14:brightnessContrast contrast="20000"/>
                      </a14:imgEffect>
                      <a14:imgEffect>
                        <a14:sharpenSoften amount="25000"/>
                      </a14:imgEffect>
                    </a14:imgLayer>
                  </a14:imgProps>
                </a:ext>
                <a:ext uri="{28A0092B-C50C-407E-A947-70E740481C1C}">
                  <a14:useLocalDpi xmlns:a14="http://schemas.microsoft.com/office/drawing/2010/main" val="0"/>
                </a:ext>
              </a:extLst>
            </a:blip>
            <a:srcRect/>
            <a:stretch>
              <a:fillRect l="-4879" r="-2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259"/>
          <p:cNvSpPr>
            <a:spLocks noChangeArrowheads="1"/>
          </p:cNvSpPr>
          <p:nvPr/>
        </p:nvSpPr>
        <p:spPr bwMode="auto">
          <a:xfrm>
            <a:off x="664845" y="3429635"/>
            <a:ext cx="8748395" cy="1015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zh-CN" altLang="en-US" sz="6600" b="1" dirty="0" smtClean="0">
                <a:solidFill>
                  <a:schemeClr val="accent3"/>
                </a:solidFill>
                <a:cs typeface="Arial" panose="020B0604020202020204" pitchFamily="34" charset="0"/>
              </a:rPr>
              <a:t>软件工程 </a:t>
            </a:r>
            <a:r>
              <a:rPr lang="zh-CN" sz="6600" b="1" dirty="0" smtClean="0">
                <a:solidFill>
                  <a:schemeClr val="accent4"/>
                </a:solidFill>
                <a:cs typeface="Arial" panose="020B0604020202020204" pitchFamily="34" charset="0"/>
              </a:rPr>
              <a:t>需求工程计划</a:t>
            </a:r>
            <a:endParaRPr lang="zh-CN" sz="4000" b="1" dirty="0">
              <a:solidFill>
                <a:schemeClr val="accent4"/>
              </a:solidFill>
              <a:cs typeface="Arial" panose="020B0604020202020204" pitchFamily="34" charset="0"/>
            </a:endParaRPr>
          </a:p>
        </p:txBody>
      </p:sp>
      <p:sp>
        <p:nvSpPr>
          <p:cNvPr id="13" name="矩形 259"/>
          <p:cNvSpPr>
            <a:spLocks noChangeArrowheads="1"/>
          </p:cNvSpPr>
          <p:nvPr/>
        </p:nvSpPr>
        <p:spPr bwMode="auto">
          <a:xfrm>
            <a:off x="664915" y="5536570"/>
            <a:ext cx="2261298" cy="286385"/>
          </a:xfrm>
          <a:prstGeom prst="rect">
            <a:avLst/>
          </a:prstGeom>
          <a:noFill/>
          <a:ln w="9525">
            <a:solidFill>
              <a:schemeClr val="accent4"/>
            </a:solidFill>
            <a:miter lim="800000"/>
          </a:ln>
          <a:effectLst/>
        </p:spPr>
        <p:txBody>
          <a:bodyPr wrap="square" lIns="36000" tIns="36000" rIns="36000" bIns="36000" anchor="t" anchorCtr="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spcBef>
                <a:spcPts val="0"/>
              </a:spcBef>
              <a:buNone/>
            </a:pPr>
            <a:r>
              <a:rPr lang="en-US" altLang="zh-CN" sz="1400" dirty="0">
                <a:solidFill>
                  <a:schemeClr val="accent4"/>
                </a:solidFill>
                <a:latin typeface="Arial" panose="020B0604020202020204" pitchFamily="34" charset="0"/>
                <a:cs typeface="Arial" panose="020B0604020202020204" pitchFamily="34" charset="0"/>
                <a:sym typeface="Arial" panose="020B0604020202020204" pitchFamily="34" charset="0"/>
              </a:rPr>
              <a:t>PRD-G17</a:t>
            </a:r>
          </a:p>
        </p:txBody>
      </p:sp>
      <p:sp>
        <p:nvSpPr>
          <p:cNvPr id="16" name="矩形 259"/>
          <p:cNvSpPr>
            <a:spLocks noChangeArrowheads="1"/>
          </p:cNvSpPr>
          <p:nvPr/>
        </p:nvSpPr>
        <p:spPr bwMode="auto">
          <a:xfrm>
            <a:off x="664915" y="3065041"/>
            <a:ext cx="6800850" cy="430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zh-CN" sz="2800" dirty="0" smtClean="0">
                <a:solidFill>
                  <a:schemeClr val="accent1"/>
                </a:solidFill>
                <a:cs typeface="Arial" panose="020B0604020202020204" pitchFamily="34" charset="0"/>
              </a:rPr>
              <a:t>软件工程系列课程教学辅助网站</a:t>
            </a:r>
            <a:endParaRPr lang="zh-CN" sz="2800" dirty="0">
              <a:solidFill>
                <a:schemeClr val="accent1"/>
              </a:solidFill>
              <a:cs typeface="Arial" panose="020B0604020202020204" pitchFamily="34" charset="0"/>
            </a:endParaRPr>
          </a:p>
        </p:txBody>
      </p:sp>
      <p:sp>
        <p:nvSpPr>
          <p:cNvPr id="8" name="Oval 22"/>
          <p:cNvSpPr/>
          <p:nvPr/>
        </p:nvSpPr>
        <p:spPr>
          <a:xfrm>
            <a:off x="697681" y="1524001"/>
            <a:ext cx="1302122" cy="1302122"/>
          </a:xfrm>
          <a:prstGeom prst="ellipse">
            <a:avLst/>
          </a:prstGeom>
          <a:gradFill flip="none" rotWithShape="1">
            <a:gsLst>
              <a:gs pos="100000">
                <a:schemeClr val="bg1">
                  <a:lumMod val="72000"/>
                </a:schemeClr>
              </a:gs>
              <a:gs pos="13000">
                <a:srgbClr val="000000">
                  <a:tint val="0"/>
                </a:srgbClr>
              </a:gs>
            </a:gsLst>
            <a:lin ang="2700000" scaled="1"/>
            <a:tileRect/>
          </a:gradFill>
          <a:ln w="31750">
            <a:gradFill>
              <a:gsLst>
                <a:gs pos="0">
                  <a:schemeClr val="bg1"/>
                </a:gs>
                <a:gs pos="100000">
                  <a:schemeClr val="bg1">
                    <a:lumMod val="68000"/>
                  </a:schemeClr>
                </a:gs>
              </a:gsLst>
              <a:lin ang="2700000" scaled="0"/>
            </a:gradFill>
          </a:ln>
          <a:effectLst>
            <a:outerShdw blurRad="304800" dist="2540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smtClean="0">
                <a:solidFill>
                  <a:schemeClr val="accent1"/>
                </a:solidFill>
                <a:latin typeface="Impact" panose="020B0806030902050204" pitchFamily="34" charset="0"/>
                <a:sym typeface="Arial" panose="020B0604020202020204" pitchFamily="34" charset="0"/>
              </a:rPr>
              <a:t>2</a:t>
            </a:r>
            <a:endParaRPr lang="en-US" sz="5400" dirty="0">
              <a:solidFill>
                <a:schemeClr val="accent1"/>
              </a:solidFill>
              <a:latin typeface="Impact" panose="020B0806030902050204" pitchFamily="34" charset="0"/>
              <a:sym typeface="Arial" panose="020B0604020202020204" pitchFamily="34" charset="0"/>
            </a:endParaRPr>
          </a:p>
        </p:txBody>
      </p:sp>
      <p:sp>
        <p:nvSpPr>
          <p:cNvPr id="9" name="Oval 22"/>
          <p:cNvSpPr/>
          <p:nvPr/>
        </p:nvSpPr>
        <p:spPr>
          <a:xfrm>
            <a:off x="1651542" y="1524001"/>
            <a:ext cx="1302122" cy="1302122"/>
          </a:xfrm>
          <a:prstGeom prst="ellipse">
            <a:avLst/>
          </a:prstGeom>
          <a:gradFill flip="none" rotWithShape="1">
            <a:gsLst>
              <a:gs pos="100000">
                <a:schemeClr val="bg1">
                  <a:lumMod val="72000"/>
                </a:schemeClr>
              </a:gs>
              <a:gs pos="13000">
                <a:srgbClr val="000000">
                  <a:tint val="0"/>
                </a:srgbClr>
              </a:gs>
            </a:gsLst>
            <a:lin ang="2700000" scaled="1"/>
            <a:tileRect/>
          </a:gradFill>
          <a:ln w="31750">
            <a:gradFill>
              <a:gsLst>
                <a:gs pos="0">
                  <a:schemeClr val="bg1"/>
                </a:gs>
                <a:gs pos="100000">
                  <a:schemeClr val="bg1">
                    <a:lumMod val="68000"/>
                  </a:schemeClr>
                </a:gs>
              </a:gsLst>
              <a:lin ang="2700000" scaled="0"/>
            </a:gradFill>
          </a:ln>
          <a:effectLst>
            <a:outerShdw blurRad="304800" dist="2540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smtClean="0">
                <a:solidFill>
                  <a:schemeClr val="accent2"/>
                </a:solidFill>
                <a:latin typeface="Impact" panose="020B0806030902050204" pitchFamily="34" charset="0"/>
                <a:sym typeface="Arial" panose="020B0604020202020204" pitchFamily="34" charset="0"/>
              </a:rPr>
              <a:t>0</a:t>
            </a:r>
            <a:endParaRPr lang="en-US" sz="5400" dirty="0">
              <a:solidFill>
                <a:schemeClr val="accent2"/>
              </a:solidFill>
              <a:latin typeface="Impact" panose="020B0806030902050204" pitchFamily="34" charset="0"/>
              <a:sym typeface="Arial" panose="020B0604020202020204" pitchFamily="34" charset="0"/>
            </a:endParaRPr>
          </a:p>
        </p:txBody>
      </p:sp>
      <p:sp>
        <p:nvSpPr>
          <p:cNvPr id="10" name="Oval 22"/>
          <p:cNvSpPr/>
          <p:nvPr/>
        </p:nvSpPr>
        <p:spPr>
          <a:xfrm>
            <a:off x="2605403" y="1524001"/>
            <a:ext cx="1302122" cy="1302122"/>
          </a:xfrm>
          <a:prstGeom prst="ellipse">
            <a:avLst/>
          </a:prstGeom>
          <a:gradFill flip="none" rotWithShape="1">
            <a:gsLst>
              <a:gs pos="100000">
                <a:schemeClr val="bg1">
                  <a:lumMod val="72000"/>
                </a:schemeClr>
              </a:gs>
              <a:gs pos="13000">
                <a:srgbClr val="000000">
                  <a:tint val="0"/>
                </a:srgbClr>
              </a:gs>
            </a:gsLst>
            <a:lin ang="2700000" scaled="1"/>
            <a:tileRect/>
          </a:gradFill>
          <a:ln w="31750">
            <a:gradFill>
              <a:gsLst>
                <a:gs pos="0">
                  <a:schemeClr val="bg1"/>
                </a:gs>
                <a:gs pos="100000">
                  <a:schemeClr val="bg1">
                    <a:lumMod val="68000"/>
                  </a:schemeClr>
                </a:gs>
              </a:gsLst>
              <a:lin ang="2700000" scaled="0"/>
            </a:gradFill>
          </a:ln>
          <a:effectLst>
            <a:outerShdw blurRad="304800" dist="2540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solidFill>
                  <a:schemeClr val="accent3"/>
                </a:solidFill>
                <a:latin typeface="Impact" panose="020B0806030902050204" pitchFamily="34" charset="0"/>
                <a:sym typeface="Arial" panose="020B0604020202020204" pitchFamily="34" charset="0"/>
              </a:rPr>
              <a:t>1</a:t>
            </a:r>
          </a:p>
        </p:txBody>
      </p:sp>
      <p:sp>
        <p:nvSpPr>
          <p:cNvPr id="12" name="Oval 22"/>
          <p:cNvSpPr/>
          <p:nvPr/>
        </p:nvSpPr>
        <p:spPr>
          <a:xfrm>
            <a:off x="3559263" y="1524001"/>
            <a:ext cx="1302122" cy="1302122"/>
          </a:xfrm>
          <a:prstGeom prst="ellipse">
            <a:avLst/>
          </a:prstGeom>
          <a:gradFill flip="none" rotWithShape="1">
            <a:gsLst>
              <a:gs pos="100000">
                <a:schemeClr val="bg1">
                  <a:lumMod val="72000"/>
                </a:schemeClr>
              </a:gs>
              <a:gs pos="13000">
                <a:srgbClr val="000000">
                  <a:tint val="0"/>
                </a:srgbClr>
              </a:gs>
            </a:gsLst>
            <a:lin ang="2700000" scaled="1"/>
            <a:tileRect/>
          </a:gradFill>
          <a:ln w="31750">
            <a:gradFill>
              <a:gsLst>
                <a:gs pos="0">
                  <a:schemeClr val="bg1"/>
                </a:gs>
                <a:gs pos="100000">
                  <a:schemeClr val="bg1">
                    <a:lumMod val="68000"/>
                  </a:schemeClr>
                </a:gs>
              </a:gsLst>
              <a:lin ang="2700000" scaled="0"/>
            </a:gradFill>
          </a:ln>
          <a:effectLst>
            <a:outerShdw blurRad="304800" dist="2540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solidFill>
                  <a:schemeClr val="accent4"/>
                </a:solidFill>
                <a:latin typeface="Impact" panose="020B0806030902050204" pitchFamily="34" charset="0"/>
                <a:sym typeface="Arial" panose="020B0604020202020204" pitchFamily="34" charset="0"/>
              </a:rPr>
              <a:t>7</a:t>
            </a: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p:cTn id="11" dur="500" fill="hold"/>
                                        <p:tgtEl>
                                          <p:spTgt spid="8"/>
                                        </p:tgtEl>
                                        <p:attrNameLst>
                                          <p:attrName>ppt_w</p:attrName>
                                        </p:attrNameLst>
                                      </p:cBhvr>
                                      <p:tavLst>
                                        <p:tav tm="0">
                                          <p:val>
                                            <p:fltVal val="0"/>
                                          </p:val>
                                        </p:tav>
                                        <p:tav tm="100000">
                                          <p:val>
                                            <p:strVal val="#ppt_w"/>
                                          </p:val>
                                        </p:tav>
                                      </p:tavLst>
                                    </p:anim>
                                    <p:anim calcmode="lin" valueType="num">
                                      <p:cBhvr>
                                        <p:cTn id="12" dur="500" fill="hold"/>
                                        <p:tgtEl>
                                          <p:spTgt spid="8"/>
                                        </p:tgtEl>
                                        <p:attrNameLst>
                                          <p:attrName>ppt_h</p:attrName>
                                        </p:attrNameLst>
                                      </p:cBhvr>
                                      <p:tavLst>
                                        <p:tav tm="0">
                                          <p:val>
                                            <p:fltVal val="0"/>
                                          </p:val>
                                        </p:tav>
                                        <p:tav tm="100000">
                                          <p:val>
                                            <p:strVal val="#ppt_h"/>
                                          </p:val>
                                        </p:tav>
                                      </p:tavLst>
                                    </p:anim>
                                    <p:animEffect transition="in" filter="fade">
                                      <p:cBhvr>
                                        <p:cTn id="13" dur="500"/>
                                        <p:tgtEl>
                                          <p:spTgt spid="8"/>
                                        </p:tgtEl>
                                      </p:cBhvr>
                                    </p:animEffect>
                                  </p:childTnLst>
                                </p:cTn>
                              </p:par>
                            </p:childTnLst>
                          </p:cTn>
                        </p:par>
                        <p:par>
                          <p:cTn id="14" fill="hold">
                            <p:stCondLst>
                              <p:cond delay="1000"/>
                            </p:stCondLst>
                            <p:childTnLst>
                              <p:par>
                                <p:cTn id="15" presetID="53" presetClass="entr" presetSubtype="16" fill="hold" grpId="0" nodeType="after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p:cTn id="17" dur="500" fill="hold"/>
                                        <p:tgtEl>
                                          <p:spTgt spid="9"/>
                                        </p:tgtEl>
                                        <p:attrNameLst>
                                          <p:attrName>ppt_w</p:attrName>
                                        </p:attrNameLst>
                                      </p:cBhvr>
                                      <p:tavLst>
                                        <p:tav tm="0">
                                          <p:val>
                                            <p:fltVal val="0"/>
                                          </p:val>
                                        </p:tav>
                                        <p:tav tm="100000">
                                          <p:val>
                                            <p:strVal val="#ppt_w"/>
                                          </p:val>
                                        </p:tav>
                                      </p:tavLst>
                                    </p:anim>
                                    <p:anim calcmode="lin" valueType="num">
                                      <p:cBhvr>
                                        <p:cTn id="18" dur="500" fill="hold"/>
                                        <p:tgtEl>
                                          <p:spTgt spid="9"/>
                                        </p:tgtEl>
                                        <p:attrNameLst>
                                          <p:attrName>ppt_h</p:attrName>
                                        </p:attrNameLst>
                                      </p:cBhvr>
                                      <p:tavLst>
                                        <p:tav tm="0">
                                          <p:val>
                                            <p:fltVal val="0"/>
                                          </p:val>
                                        </p:tav>
                                        <p:tav tm="100000">
                                          <p:val>
                                            <p:strVal val="#ppt_h"/>
                                          </p:val>
                                        </p:tav>
                                      </p:tavLst>
                                    </p:anim>
                                    <p:animEffect transition="in" filter="fade">
                                      <p:cBhvr>
                                        <p:cTn id="19" dur="500"/>
                                        <p:tgtEl>
                                          <p:spTgt spid="9"/>
                                        </p:tgtEl>
                                      </p:cBhvr>
                                    </p:animEffect>
                                  </p:childTnLst>
                                </p:cTn>
                              </p:par>
                            </p:childTnLst>
                          </p:cTn>
                        </p:par>
                        <p:par>
                          <p:cTn id="20" fill="hold">
                            <p:stCondLst>
                              <p:cond delay="1500"/>
                            </p:stCondLst>
                            <p:childTnLst>
                              <p:par>
                                <p:cTn id="21" presetID="53" presetClass="entr" presetSubtype="16" fill="hold" grpId="0" nodeType="after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p:cTn id="23" dur="500" fill="hold"/>
                                        <p:tgtEl>
                                          <p:spTgt spid="10"/>
                                        </p:tgtEl>
                                        <p:attrNameLst>
                                          <p:attrName>ppt_w</p:attrName>
                                        </p:attrNameLst>
                                      </p:cBhvr>
                                      <p:tavLst>
                                        <p:tav tm="0">
                                          <p:val>
                                            <p:fltVal val="0"/>
                                          </p:val>
                                        </p:tav>
                                        <p:tav tm="100000">
                                          <p:val>
                                            <p:strVal val="#ppt_w"/>
                                          </p:val>
                                        </p:tav>
                                      </p:tavLst>
                                    </p:anim>
                                    <p:anim calcmode="lin" valueType="num">
                                      <p:cBhvr>
                                        <p:cTn id="24" dur="500" fill="hold"/>
                                        <p:tgtEl>
                                          <p:spTgt spid="10"/>
                                        </p:tgtEl>
                                        <p:attrNameLst>
                                          <p:attrName>ppt_h</p:attrName>
                                        </p:attrNameLst>
                                      </p:cBhvr>
                                      <p:tavLst>
                                        <p:tav tm="0">
                                          <p:val>
                                            <p:fltVal val="0"/>
                                          </p:val>
                                        </p:tav>
                                        <p:tav tm="100000">
                                          <p:val>
                                            <p:strVal val="#ppt_h"/>
                                          </p:val>
                                        </p:tav>
                                      </p:tavLst>
                                    </p:anim>
                                    <p:animEffect transition="in" filter="fade">
                                      <p:cBhvr>
                                        <p:cTn id="25" dur="500"/>
                                        <p:tgtEl>
                                          <p:spTgt spid="10"/>
                                        </p:tgtEl>
                                      </p:cBhvr>
                                    </p:animEffect>
                                  </p:childTnLst>
                                </p:cTn>
                              </p:par>
                            </p:childTnLst>
                          </p:cTn>
                        </p:par>
                        <p:par>
                          <p:cTn id="26" fill="hold">
                            <p:stCondLst>
                              <p:cond delay="2000"/>
                            </p:stCondLst>
                            <p:childTnLst>
                              <p:par>
                                <p:cTn id="27" presetID="53" presetClass="entr" presetSubtype="16" fill="hold" grpId="0" nodeType="afterEffect">
                                  <p:stCondLst>
                                    <p:cond delay="0"/>
                                  </p:stCondLst>
                                  <p:childTnLst>
                                    <p:set>
                                      <p:cBhvr>
                                        <p:cTn id="28" dur="1" fill="hold">
                                          <p:stCondLst>
                                            <p:cond delay="0"/>
                                          </p:stCondLst>
                                        </p:cTn>
                                        <p:tgtEl>
                                          <p:spTgt spid="12"/>
                                        </p:tgtEl>
                                        <p:attrNameLst>
                                          <p:attrName>style.visibility</p:attrName>
                                        </p:attrNameLst>
                                      </p:cBhvr>
                                      <p:to>
                                        <p:strVal val="visible"/>
                                      </p:to>
                                    </p:set>
                                    <p:anim calcmode="lin" valueType="num">
                                      <p:cBhvr>
                                        <p:cTn id="29" dur="500" fill="hold"/>
                                        <p:tgtEl>
                                          <p:spTgt spid="12"/>
                                        </p:tgtEl>
                                        <p:attrNameLst>
                                          <p:attrName>ppt_w</p:attrName>
                                        </p:attrNameLst>
                                      </p:cBhvr>
                                      <p:tavLst>
                                        <p:tav tm="0">
                                          <p:val>
                                            <p:fltVal val="0"/>
                                          </p:val>
                                        </p:tav>
                                        <p:tav tm="100000">
                                          <p:val>
                                            <p:strVal val="#ppt_w"/>
                                          </p:val>
                                        </p:tav>
                                      </p:tavLst>
                                    </p:anim>
                                    <p:anim calcmode="lin" valueType="num">
                                      <p:cBhvr>
                                        <p:cTn id="30" dur="500" fill="hold"/>
                                        <p:tgtEl>
                                          <p:spTgt spid="12"/>
                                        </p:tgtEl>
                                        <p:attrNameLst>
                                          <p:attrName>ppt_h</p:attrName>
                                        </p:attrNameLst>
                                      </p:cBhvr>
                                      <p:tavLst>
                                        <p:tav tm="0">
                                          <p:val>
                                            <p:fltVal val="0"/>
                                          </p:val>
                                        </p:tav>
                                        <p:tav tm="100000">
                                          <p:val>
                                            <p:strVal val="#ppt_h"/>
                                          </p:val>
                                        </p:tav>
                                      </p:tavLst>
                                    </p:anim>
                                    <p:animEffect transition="in" filter="fade">
                                      <p:cBhvr>
                                        <p:cTn id="31" dur="500"/>
                                        <p:tgtEl>
                                          <p:spTgt spid="12"/>
                                        </p:tgtEl>
                                      </p:cBhvr>
                                    </p:animEffect>
                                  </p:childTnLst>
                                </p:cTn>
                              </p:par>
                            </p:childTnLst>
                          </p:cTn>
                        </p:par>
                        <p:par>
                          <p:cTn id="32" fill="hold">
                            <p:stCondLst>
                              <p:cond delay="2500"/>
                            </p:stCondLst>
                            <p:childTnLst>
                              <p:par>
                                <p:cTn id="33" presetID="41" presetClass="entr" presetSubtype="0" fill="hold" grpId="0" nodeType="afterEffect">
                                  <p:stCondLst>
                                    <p:cond delay="0"/>
                                  </p:stCondLst>
                                  <p:iterate type="lt">
                                    <p:tmPct val="10000"/>
                                  </p:iterate>
                                  <p:childTnLst>
                                    <p:set>
                                      <p:cBhvr>
                                        <p:cTn id="34" dur="1" fill="hold">
                                          <p:stCondLst>
                                            <p:cond delay="0"/>
                                          </p:stCondLst>
                                        </p:cTn>
                                        <p:tgtEl>
                                          <p:spTgt spid="16"/>
                                        </p:tgtEl>
                                        <p:attrNameLst>
                                          <p:attrName>style.visibility</p:attrName>
                                        </p:attrNameLst>
                                      </p:cBhvr>
                                      <p:to>
                                        <p:strVal val="visible"/>
                                      </p:to>
                                    </p:set>
                                    <p:anim calcmode="lin" valueType="num">
                                      <p:cBhvr>
                                        <p:cTn id="35" dur="500" fill="hold"/>
                                        <p:tgtEl>
                                          <p:spTgt spid="16"/>
                                        </p:tgtEl>
                                        <p:attrNameLst>
                                          <p:attrName>ppt_x</p:attrName>
                                        </p:attrNameLst>
                                      </p:cBhvr>
                                      <p:tavLst>
                                        <p:tav tm="0">
                                          <p:val>
                                            <p:strVal val="#ppt_x"/>
                                          </p:val>
                                        </p:tav>
                                        <p:tav tm="50000">
                                          <p:val>
                                            <p:strVal val="#ppt_x+.1"/>
                                          </p:val>
                                        </p:tav>
                                        <p:tav tm="100000">
                                          <p:val>
                                            <p:strVal val="#ppt_x"/>
                                          </p:val>
                                        </p:tav>
                                      </p:tavLst>
                                    </p:anim>
                                    <p:anim calcmode="lin" valueType="num">
                                      <p:cBhvr>
                                        <p:cTn id="36" dur="500" fill="hold"/>
                                        <p:tgtEl>
                                          <p:spTgt spid="16"/>
                                        </p:tgtEl>
                                        <p:attrNameLst>
                                          <p:attrName>ppt_y</p:attrName>
                                        </p:attrNameLst>
                                      </p:cBhvr>
                                      <p:tavLst>
                                        <p:tav tm="0">
                                          <p:val>
                                            <p:strVal val="#ppt_y"/>
                                          </p:val>
                                        </p:tav>
                                        <p:tav tm="100000">
                                          <p:val>
                                            <p:strVal val="#ppt_y"/>
                                          </p:val>
                                        </p:tav>
                                      </p:tavLst>
                                    </p:anim>
                                    <p:anim calcmode="lin" valueType="num">
                                      <p:cBhvr>
                                        <p:cTn id="37" dur="500" fill="hold"/>
                                        <p:tgtEl>
                                          <p:spTgt spid="16"/>
                                        </p:tgtEl>
                                        <p:attrNameLst>
                                          <p:attrName>ppt_h</p:attrName>
                                        </p:attrNameLst>
                                      </p:cBhvr>
                                      <p:tavLst>
                                        <p:tav tm="0">
                                          <p:val>
                                            <p:strVal val="#ppt_h/10"/>
                                          </p:val>
                                        </p:tav>
                                        <p:tav tm="50000">
                                          <p:val>
                                            <p:strVal val="#ppt_h+.01"/>
                                          </p:val>
                                        </p:tav>
                                        <p:tav tm="100000">
                                          <p:val>
                                            <p:strVal val="#ppt_h"/>
                                          </p:val>
                                        </p:tav>
                                      </p:tavLst>
                                    </p:anim>
                                    <p:anim calcmode="lin" valueType="num">
                                      <p:cBhvr>
                                        <p:cTn id="38" dur="500" fill="hold"/>
                                        <p:tgtEl>
                                          <p:spTgt spid="16"/>
                                        </p:tgtEl>
                                        <p:attrNameLst>
                                          <p:attrName>ppt_w</p:attrName>
                                        </p:attrNameLst>
                                      </p:cBhvr>
                                      <p:tavLst>
                                        <p:tav tm="0">
                                          <p:val>
                                            <p:strVal val="#ppt_w/10"/>
                                          </p:val>
                                        </p:tav>
                                        <p:tav tm="50000">
                                          <p:val>
                                            <p:strVal val="#ppt_w+.01"/>
                                          </p:val>
                                        </p:tav>
                                        <p:tav tm="100000">
                                          <p:val>
                                            <p:strVal val="#ppt_w"/>
                                          </p:val>
                                        </p:tav>
                                      </p:tavLst>
                                    </p:anim>
                                    <p:animEffect transition="in" filter="fade">
                                      <p:cBhvr>
                                        <p:cTn id="39" dur="500" tmFilter="0,0; .5, 1; 1, 1"/>
                                        <p:tgtEl>
                                          <p:spTgt spid="16"/>
                                        </p:tgtEl>
                                      </p:cBhvr>
                                    </p:animEffect>
                                  </p:childTnLst>
                                </p:cTn>
                              </p:par>
                            </p:childTnLst>
                          </p:cTn>
                        </p:par>
                        <p:par>
                          <p:cTn id="40" fill="hold">
                            <p:stCondLst>
                              <p:cond delay="3650"/>
                            </p:stCondLst>
                            <p:childTnLst>
                              <p:par>
                                <p:cTn id="41" presetID="26" presetClass="emph" presetSubtype="0" fill="hold" grpId="1" nodeType="afterEffect">
                                  <p:stCondLst>
                                    <p:cond delay="0"/>
                                  </p:stCondLst>
                                  <p:iterate type="lt">
                                    <p:tmPct val="0"/>
                                  </p:iterate>
                                  <p:childTnLst>
                                    <p:animEffect transition="out" filter="fade">
                                      <p:cBhvr>
                                        <p:cTn id="42" dur="500" tmFilter="0, 0; .2, .5; .8, .5; 1, 0"/>
                                        <p:tgtEl>
                                          <p:spTgt spid="16"/>
                                        </p:tgtEl>
                                      </p:cBhvr>
                                    </p:animEffect>
                                    <p:animScale>
                                      <p:cBhvr>
                                        <p:cTn id="43" dur="250" autoRev="1" fill="hold"/>
                                        <p:tgtEl>
                                          <p:spTgt spid="16"/>
                                        </p:tgtEl>
                                      </p:cBhvr>
                                      <p:by x="105000" y="105000"/>
                                    </p:animScale>
                                  </p:childTnLst>
                                </p:cTn>
                              </p:par>
                            </p:childTnLst>
                          </p:cTn>
                        </p:par>
                        <p:par>
                          <p:cTn id="44" fill="hold">
                            <p:stCondLst>
                              <p:cond delay="4150"/>
                            </p:stCondLst>
                            <p:childTnLst>
                              <p:par>
                                <p:cTn id="45" presetID="41" presetClass="entr" presetSubtype="0" fill="hold" grpId="0" nodeType="afterEffect">
                                  <p:stCondLst>
                                    <p:cond delay="0"/>
                                  </p:stCondLst>
                                  <p:iterate type="lt">
                                    <p:tmPct val="10000"/>
                                  </p:iterate>
                                  <p:childTnLst>
                                    <p:set>
                                      <p:cBhvr>
                                        <p:cTn id="46" dur="1" fill="hold">
                                          <p:stCondLst>
                                            <p:cond delay="0"/>
                                          </p:stCondLst>
                                        </p:cTn>
                                        <p:tgtEl>
                                          <p:spTgt spid="11"/>
                                        </p:tgtEl>
                                        <p:attrNameLst>
                                          <p:attrName>style.visibility</p:attrName>
                                        </p:attrNameLst>
                                      </p:cBhvr>
                                      <p:to>
                                        <p:strVal val="visible"/>
                                      </p:to>
                                    </p:set>
                                    <p:anim calcmode="lin" valueType="num">
                                      <p:cBhvr>
                                        <p:cTn id="47" dur="500" fill="hold"/>
                                        <p:tgtEl>
                                          <p:spTgt spid="11"/>
                                        </p:tgtEl>
                                        <p:attrNameLst>
                                          <p:attrName>ppt_x</p:attrName>
                                        </p:attrNameLst>
                                      </p:cBhvr>
                                      <p:tavLst>
                                        <p:tav tm="0">
                                          <p:val>
                                            <p:strVal val="#ppt_x"/>
                                          </p:val>
                                        </p:tav>
                                        <p:tav tm="50000">
                                          <p:val>
                                            <p:strVal val="#ppt_x+.1"/>
                                          </p:val>
                                        </p:tav>
                                        <p:tav tm="100000">
                                          <p:val>
                                            <p:strVal val="#ppt_x"/>
                                          </p:val>
                                        </p:tav>
                                      </p:tavLst>
                                    </p:anim>
                                    <p:anim calcmode="lin" valueType="num">
                                      <p:cBhvr>
                                        <p:cTn id="48" dur="500" fill="hold"/>
                                        <p:tgtEl>
                                          <p:spTgt spid="11"/>
                                        </p:tgtEl>
                                        <p:attrNameLst>
                                          <p:attrName>ppt_y</p:attrName>
                                        </p:attrNameLst>
                                      </p:cBhvr>
                                      <p:tavLst>
                                        <p:tav tm="0">
                                          <p:val>
                                            <p:strVal val="#ppt_y"/>
                                          </p:val>
                                        </p:tav>
                                        <p:tav tm="100000">
                                          <p:val>
                                            <p:strVal val="#ppt_y"/>
                                          </p:val>
                                        </p:tav>
                                      </p:tavLst>
                                    </p:anim>
                                    <p:anim calcmode="lin" valueType="num">
                                      <p:cBhvr>
                                        <p:cTn id="49" dur="500" fill="hold"/>
                                        <p:tgtEl>
                                          <p:spTgt spid="11"/>
                                        </p:tgtEl>
                                        <p:attrNameLst>
                                          <p:attrName>ppt_h</p:attrName>
                                        </p:attrNameLst>
                                      </p:cBhvr>
                                      <p:tavLst>
                                        <p:tav tm="0">
                                          <p:val>
                                            <p:strVal val="#ppt_h/10"/>
                                          </p:val>
                                        </p:tav>
                                        <p:tav tm="50000">
                                          <p:val>
                                            <p:strVal val="#ppt_h+.01"/>
                                          </p:val>
                                        </p:tav>
                                        <p:tav tm="100000">
                                          <p:val>
                                            <p:strVal val="#ppt_h"/>
                                          </p:val>
                                        </p:tav>
                                      </p:tavLst>
                                    </p:anim>
                                    <p:anim calcmode="lin" valueType="num">
                                      <p:cBhvr>
                                        <p:cTn id="50" dur="500" fill="hold"/>
                                        <p:tgtEl>
                                          <p:spTgt spid="11"/>
                                        </p:tgtEl>
                                        <p:attrNameLst>
                                          <p:attrName>ppt_w</p:attrName>
                                        </p:attrNameLst>
                                      </p:cBhvr>
                                      <p:tavLst>
                                        <p:tav tm="0">
                                          <p:val>
                                            <p:strVal val="#ppt_w/10"/>
                                          </p:val>
                                        </p:tav>
                                        <p:tav tm="50000">
                                          <p:val>
                                            <p:strVal val="#ppt_w+.01"/>
                                          </p:val>
                                        </p:tav>
                                        <p:tav tm="100000">
                                          <p:val>
                                            <p:strVal val="#ppt_w"/>
                                          </p:val>
                                        </p:tav>
                                      </p:tavLst>
                                    </p:anim>
                                    <p:animEffect transition="in" filter="fade">
                                      <p:cBhvr>
                                        <p:cTn id="51" dur="500" tmFilter="0,0; .5, 1; 1, 1"/>
                                        <p:tgtEl>
                                          <p:spTgt spid="11"/>
                                        </p:tgtEl>
                                      </p:cBhvr>
                                    </p:animEffect>
                                  </p:childTnLst>
                                </p:cTn>
                              </p:par>
                            </p:childTnLst>
                          </p:cTn>
                        </p:par>
                        <p:par>
                          <p:cTn id="52" fill="hold">
                            <p:stCondLst>
                              <p:cond delay="5150"/>
                            </p:stCondLst>
                            <p:childTnLst>
                              <p:par>
                                <p:cTn id="53" presetID="26" presetClass="emph" presetSubtype="0" fill="hold" grpId="1" nodeType="afterEffect">
                                  <p:stCondLst>
                                    <p:cond delay="0"/>
                                  </p:stCondLst>
                                  <p:iterate type="lt">
                                    <p:tmPct val="0"/>
                                  </p:iterate>
                                  <p:childTnLst>
                                    <p:animEffect transition="out" filter="fade">
                                      <p:cBhvr>
                                        <p:cTn id="54" dur="500" tmFilter="0, 0; .2, .5; .8, .5; 1, 0"/>
                                        <p:tgtEl>
                                          <p:spTgt spid="11"/>
                                        </p:tgtEl>
                                      </p:cBhvr>
                                    </p:animEffect>
                                    <p:animScale>
                                      <p:cBhvr>
                                        <p:cTn id="55" dur="250" autoRev="1" fill="hold"/>
                                        <p:tgtEl>
                                          <p:spTgt spid="11"/>
                                        </p:tgtEl>
                                      </p:cBhvr>
                                      <p:by x="105000" y="105000"/>
                                    </p:animScale>
                                  </p:childTnLst>
                                </p:cTn>
                              </p:par>
                            </p:childTnLst>
                          </p:cTn>
                        </p:par>
                        <p:par>
                          <p:cTn id="56" fill="hold">
                            <p:stCondLst>
                              <p:cond delay="5650"/>
                            </p:stCondLst>
                            <p:childTnLst>
                              <p:par>
                                <p:cTn id="57" presetID="53" presetClass="entr" presetSubtype="16" fill="hold" grpId="0" nodeType="afterEffect">
                                  <p:stCondLst>
                                    <p:cond delay="0"/>
                                  </p:stCondLst>
                                  <p:childTnLst>
                                    <p:set>
                                      <p:cBhvr>
                                        <p:cTn id="58" dur="1" fill="hold">
                                          <p:stCondLst>
                                            <p:cond delay="0"/>
                                          </p:stCondLst>
                                        </p:cTn>
                                        <p:tgtEl>
                                          <p:spTgt spid="13"/>
                                        </p:tgtEl>
                                        <p:attrNameLst>
                                          <p:attrName>style.visibility</p:attrName>
                                        </p:attrNameLst>
                                      </p:cBhvr>
                                      <p:to>
                                        <p:strVal val="visible"/>
                                      </p:to>
                                    </p:set>
                                    <p:anim calcmode="lin" valueType="num">
                                      <p:cBhvr>
                                        <p:cTn id="59" dur="500" fill="hold"/>
                                        <p:tgtEl>
                                          <p:spTgt spid="13"/>
                                        </p:tgtEl>
                                        <p:attrNameLst>
                                          <p:attrName>ppt_w</p:attrName>
                                        </p:attrNameLst>
                                      </p:cBhvr>
                                      <p:tavLst>
                                        <p:tav tm="0">
                                          <p:val>
                                            <p:fltVal val="0"/>
                                          </p:val>
                                        </p:tav>
                                        <p:tav tm="100000">
                                          <p:val>
                                            <p:strVal val="#ppt_w"/>
                                          </p:val>
                                        </p:tav>
                                      </p:tavLst>
                                    </p:anim>
                                    <p:anim calcmode="lin" valueType="num">
                                      <p:cBhvr>
                                        <p:cTn id="60" dur="500" fill="hold"/>
                                        <p:tgtEl>
                                          <p:spTgt spid="13"/>
                                        </p:tgtEl>
                                        <p:attrNameLst>
                                          <p:attrName>ppt_h</p:attrName>
                                        </p:attrNameLst>
                                      </p:cBhvr>
                                      <p:tavLst>
                                        <p:tav tm="0">
                                          <p:val>
                                            <p:fltVal val="0"/>
                                          </p:val>
                                        </p:tav>
                                        <p:tav tm="100000">
                                          <p:val>
                                            <p:strVal val="#ppt_h"/>
                                          </p:val>
                                        </p:tav>
                                      </p:tavLst>
                                    </p:anim>
                                    <p:animEffect transition="in" filter="fade">
                                      <p:cBhvr>
                                        <p:cTn id="6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1" grpId="0"/>
      <p:bldP spid="11" grpId="1"/>
      <p:bldP spid="13" grpId="0" bldLvl="0" animBg="1"/>
      <p:bldP spid="16" grpId="0"/>
      <p:bldP spid="16" grpId="1"/>
      <p:bldP spid="8" grpId="0" animBg="1"/>
      <p:bldP spid="9" grpId="0" animBg="1"/>
      <p:bldP spid="10" grpId="0" animBg="1"/>
      <p:bldP spid="12"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Box 8"/>
          <p:cNvSpPr txBox="1"/>
          <p:nvPr/>
        </p:nvSpPr>
        <p:spPr>
          <a:xfrm>
            <a:off x="609599" y="266929"/>
            <a:ext cx="3083471" cy="430530"/>
          </a:xfrm>
          <a:prstGeom prst="rect">
            <a:avLst/>
          </a:prstGeom>
          <a:noFill/>
        </p:spPr>
        <p:txBody>
          <a:bodyPr wrap="square" lIns="0" tIns="0" rIns="0" bIns="0" rtlCol="0" anchor="ctr">
            <a:spAutoFit/>
          </a:bodyPr>
          <a:lstStyle/>
          <a:p>
            <a:r>
              <a:rPr lang="zh-CN" altLang="en-US" sz="28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需求工程计划</a:t>
            </a:r>
          </a:p>
        </p:txBody>
      </p:sp>
      <p:sp>
        <p:nvSpPr>
          <p:cNvPr id="42" name="TextBox 8"/>
          <p:cNvSpPr txBox="1"/>
          <p:nvPr/>
        </p:nvSpPr>
        <p:spPr>
          <a:xfrm>
            <a:off x="609600" y="704295"/>
            <a:ext cx="3219450" cy="215265"/>
          </a:xfrm>
          <a:prstGeom prst="rect">
            <a:avLst/>
          </a:prstGeom>
          <a:noFill/>
        </p:spPr>
        <p:txBody>
          <a:bodyPr wrap="square" lIns="0" tIns="0" rIns="0" bIns="0" rtlCol="0" anchor="ctr">
            <a:spAutoFit/>
          </a:bodyPr>
          <a:lstStyle/>
          <a:p>
            <a:r>
              <a:rPr lang="zh-CN" altLang="en-US" sz="14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项目概述</a:t>
            </a:r>
          </a:p>
        </p:txBody>
      </p:sp>
      <p:graphicFrame>
        <p:nvGraphicFramePr>
          <p:cNvPr id="4" name="表格 3"/>
          <p:cNvGraphicFramePr/>
          <p:nvPr/>
        </p:nvGraphicFramePr>
        <p:xfrm>
          <a:off x="1929765" y="1059180"/>
          <a:ext cx="9000490" cy="5689600"/>
        </p:xfrm>
        <a:graphic>
          <a:graphicData uri="http://schemas.openxmlformats.org/drawingml/2006/table">
            <a:tbl>
              <a:tblPr firstRow="1" bandRow="1">
                <a:tableStyleId>{5C22544A-7EE6-4342-B048-85BDC9FD1C3A}</a:tableStyleId>
              </a:tblPr>
              <a:tblGrid>
                <a:gridCol w="4500245"/>
                <a:gridCol w="4500245"/>
              </a:tblGrid>
              <a:tr h="453390">
                <a:tc>
                  <a:txBody>
                    <a:bodyPr/>
                    <a:lstStyle/>
                    <a:p>
                      <a:pPr>
                        <a:buNone/>
                      </a:pPr>
                      <a:r>
                        <a:rPr lang="zh-CN" altLang="en-US" sz="2000">
                          <a:latin typeface="宋体" panose="02010600030101010101" pitchFamily="2" charset="-122"/>
                          <a:ea typeface="宋体" panose="02010600030101010101" pitchFamily="2" charset="-122"/>
                        </a:rPr>
                        <a:t>项目文件</a:t>
                      </a:r>
                    </a:p>
                  </a:txBody>
                  <a:tcPr/>
                </a:tc>
                <a:tc>
                  <a:txBody>
                    <a:bodyPr/>
                    <a:lstStyle/>
                    <a:p>
                      <a:pPr>
                        <a:buNone/>
                      </a:pPr>
                      <a:r>
                        <a:rPr lang="zh-CN" altLang="en-US" sz="2000">
                          <a:latin typeface="宋体" panose="02010600030101010101" pitchFamily="2" charset="-122"/>
                          <a:ea typeface="宋体" panose="02010600030101010101" pitchFamily="2" charset="-122"/>
                        </a:rPr>
                        <a:t>验收标准</a:t>
                      </a:r>
                    </a:p>
                  </a:txBody>
                  <a:tcPr/>
                </a:tc>
              </a:tr>
              <a:tr h="349250">
                <a:tc>
                  <a:txBody>
                    <a:bodyPr/>
                    <a:lstStyle/>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a:t>
                      </a:r>
                      <a:r>
                        <a:rPr lang="zh-CN" altLang="en-US" sz="2000" b="0">
                          <a:latin typeface="宋体" panose="02010600030101010101" pitchFamily="2" charset="-122"/>
                          <a:ea typeface="宋体" panose="02010600030101010101" pitchFamily="2" charset="-122"/>
                          <a:cs typeface="宋体" panose="02010600030101010101" pitchFamily="2" charset="-122"/>
                        </a:rPr>
                        <a:t>项目章程</a:t>
                      </a:r>
                      <a:r>
                        <a:rPr lang="en-US" altLang="zh-CN" sz="2000" b="0">
                          <a:latin typeface="宋体" panose="02010600030101010101" pitchFamily="2" charset="-122"/>
                          <a:ea typeface="宋体" panose="02010600030101010101" pitchFamily="2" charset="-122"/>
                          <a:cs typeface="宋体" panose="02010600030101010101" pitchFamily="2" charset="-122"/>
                        </a:rPr>
                        <a:t>》</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a:tc>
                <a:tc>
                  <a:txBody>
                    <a:bodyPr/>
                    <a:lstStyle/>
                    <a:p>
                      <a:pPr indent="0">
                        <a:buNone/>
                      </a:pPr>
                      <a:r>
                        <a:rPr lang="zh-CN" altLang="en-US" sz="2000">
                          <a:latin typeface="宋体" panose="02010600030101010101" pitchFamily="2" charset="-122"/>
                          <a:ea typeface="宋体" panose="02010600030101010101" pitchFamily="2" charset="-122"/>
                          <a:cs typeface="宋体" panose="02010600030101010101" pitchFamily="2" charset="-122"/>
                          <a:sym typeface="+mn-ea"/>
                        </a:rPr>
                        <a:t>文档规范，内容翔实</a:t>
                      </a:r>
                      <a:endParaRPr lang="zh-CN" altLang="en-US" sz="2000" b="0">
                        <a:latin typeface="宋体" panose="02010600030101010101" pitchFamily="2" charset="-122"/>
                        <a:ea typeface="宋体" panose="02010600030101010101" pitchFamily="2" charset="-122"/>
                        <a:cs typeface="宋体" panose="02010600030101010101" pitchFamily="2" charset="-122"/>
                        <a:sym typeface="+mn-ea"/>
                      </a:endParaRPr>
                    </a:p>
                  </a:txBody>
                  <a:tcPr marL="0" marR="0" marT="0" marB="1"/>
                </a:tc>
              </a:tr>
              <a:tr h="349250">
                <a:tc>
                  <a:txBody>
                    <a:bodyPr/>
                    <a:lstStyle/>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a:t>
                      </a:r>
                      <a:r>
                        <a:rPr lang="zh-CN" altLang="en-US" sz="2000" b="0">
                          <a:latin typeface="宋体" panose="02010600030101010101" pitchFamily="2" charset="-122"/>
                          <a:ea typeface="宋体" panose="02010600030101010101" pitchFamily="2" charset="-122"/>
                          <a:cs typeface="宋体" panose="02010600030101010101" pitchFamily="2" charset="-122"/>
                        </a:rPr>
                        <a:t>可行性分析报告</a:t>
                      </a:r>
                      <a:r>
                        <a:rPr lang="en-US" altLang="zh-CN" sz="2000" b="0">
                          <a:latin typeface="宋体" panose="02010600030101010101" pitchFamily="2" charset="-122"/>
                          <a:ea typeface="宋体" panose="02010600030101010101" pitchFamily="2" charset="-122"/>
                          <a:cs typeface="宋体" panose="02010600030101010101" pitchFamily="2" charset="-122"/>
                        </a:rPr>
                        <a:t>》</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a:tc>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文档规范，内容翔实</a:t>
                      </a:r>
                    </a:p>
                  </a:txBody>
                  <a:tcPr marL="0" marR="0" marT="0" marB="1"/>
                </a:tc>
              </a:tr>
              <a:tr h="349250">
                <a:tc>
                  <a:txBody>
                    <a:bodyPr/>
                    <a:lstStyle/>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a:t>
                      </a:r>
                      <a:r>
                        <a:rPr lang="zh-CN" altLang="en-US" sz="2000" b="0">
                          <a:latin typeface="宋体" panose="02010600030101010101" pitchFamily="2" charset="-122"/>
                          <a:ea typeface="宋体" panose="02010600030101010101" pitchFamily="2" charset="-122"/>
                          <a:cs typeface="宋体" panose="02010600030101010101" pitchFamily="2" charset="-122"/>
                        </a:rPr>
                        <a:t>总体项目计划</a:t>
                      </a:r>
                      <a:r>
                        <a:rPr lang="en-US" altLang="zh-CN" sz="2000" b="0">
                          <a:latin typeface="宋体" panose="02010600030101010101" pitchFamily="2" charset="-122"/>
                          <a:ea typeface="宋体" panose="02010600030101010101" pitchFamily="2" charset="-122"/>
                          <a:cs typeface="宋体" panose="02010600030101010101" pitchFamily="2" charset="-122"/>
                        </a:rPr>
                        <a:t>》</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a:tc>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文档规范，内容翔实</a:t>
                      </a:r>
                    </a:p>
                  </a:txBody>
                  <a:tcPr marL="0" marR="0" marT="0" marB="1"/>
                </a:tc>
              </a:tr>
              <a:tr h="348615">
                <a:tc>
                  <a:txBody>
                    <a:bodyPr/>
                    <a:lstStyle/>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a:t>
                      </a:r>
                      <a:r>
                        <a:rPr lang="zh-CN" altLang="en-US" sz="2000" b="0">
                          <a:latin typeface="宋体" panose="02010600030101010101" pitchFamily="2" charset="-122"/>
                          <a:ea typeface="宋体" panose="02010600030101010101" pitchFamily="2" charset="-122"/>
                          <a:cs typeface="宋体" panose="02010600030101010101" pitchFamily="2" charset="-122"/>
                        </a:rPr>
                        <a:t>质量保证计划</a:t>
                      </a:r>
                      <a:r>
                        <a:rPr lang="en-US" altLang="zh-CN" sz="2000" b="0">
                          <a:latin typeface="宋体" panose="02010600030101010101" pitchFamily="2" charset="-122"/>
                          <a:ea typeface="宋体" panose="02010600030101010101" pitchFamily="2" charset="-122"/>
                          <a:cs typeface="宋体" panose="02010600030101010101" pitchFamily="2" charset="-122"/>
                        </a:rPr>
                        <a:t>》</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a:tc>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文档规范，内容翔实</a:t>
                      </a:r>
                    </a:p>
                  </a:txBody>
                  <a:tcPr marL="0" marR="0" marT="0" marB="1"/>
                </a:tc>
              </a:tr>
              <a:tr h="349250">
                <a:tc>
                  <a:txBody>
                    <a:bodyPr/>
                    <a:lstStyle/>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a:t>
                      </a:r>
                      <a:r>
                        <a:rPr lang="zh-CN" altLang="en-US" sz="2000" b="0">
                          <a:latin typeface="宋体" panose="02010600030101010101" pitchFamily="2" charset="-122"/>
                          <a:ea typeface="宋体" panose="02010600030101010101" pitchFamily="2" charset="-122"/>
                          <a:cs typeface="宋体" panose="02010600030101010101" pitchFamily="2" charset="-122"/>
                        </a:rPr>
                        <a:t>需求工程计划</a:t>
                      </a:r>
                      <a:r>
                        <a:rPr lang="en-US" altLang="zh-CN" sz="2000" b="0">
                          <a:latin typeface="宋体" panose="02010600030101010101" pitchFamily="2" charset="-122"/>
                          <a:ea typeface="宋体" panose="02010600030101010101" pitchFamily="2" charset="-122"/>
                          <a:cs typeface="宋体" panose="02010600030101010101" pitchFamily="2" charset="-122"/>
                        </a:rPr>
                        <a:t>》</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a:tc>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文档规范，内容翔实</a:t>
                      </a:r>
                    </a:p>
                  </a:txBody>
                  <a:tcPr marL="0" marR="0" marT="0" marB="1"/>
                </a:tc>
              </a:tr>
              <a:tr h="348615">
                <a:tc>
                  <a:txBody>
                    <a:bodyPr/>
                    <a:lstStyle/>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a:t>
                      </a:r>
                      <a:r>
                        <a:rPr lang="zh-CN" altLang="en-US" sz="2000" b="0">
                          <a:latin typeface="宋体" panose="02010600030101010101" pitchFamily="2" charset="-122"/>
                          <a:ea typeface="宋体" panose="02010600030101010101" pitchFamily="2" charset="-122"/>
                          <a:cs typeface="宋体" panose="02010600030101010101" pitchFamily="2" charset="-122"/>
                        </a:rPr>
                        <a:t>软件需求规格说明书</a:t>
                      </a:r>
                      <a:r>
                        <a:rPr lang="en-US" altLang="zh-CN" sz="2000" b="0">
                          <a:latin typeface="宋体" panose="02010600030101010101" pitchFamily="2" charset="-122"/>
                          <a:ea typeface="宋体" panose="02010600030101010101" pitchFamily="2" charset="-122"/>
                          <a:cs typeface="宋体" panose="02010600030101010101" pitchFamily="2" charset="-122"/>
                        </a:rPr>
                        <a:t>》</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a:tc>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文档规范，内容翔实</a:t>
                      </a:r>
                    </a:p>
                  </a:txBody>
                  <a:tcPr marL="0" marR="0" marT="0" marB="1"/>
                </a:tc>
              </a:tr>
              <a:tr h="349250">
                <a:tc>
                  <a:txBody>
                    <a:bodyPr/>
                    <a:lstStyle/>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a:t>
                      </a:r>
                      <a:r>
                        <a:rPr lang="zh-CN" altLang="en-US" sz="2000" b="0">
                          <a:latin typeface="宋体" panose="02010600030101010101" pitchFamily="2" charset="-122"/>
                          <a:ea typeface="宋体" panose="02010600030101010101" pitchFamily="2" charset="-122"/>
                          <a:cs typeface="宋体" panose="02010600030101010101" pitchFamily="2" charset="-122"/>
                        </a:rPr>
                        <a:t>系统设计计划</a:t>
                      </a:r>
                      <a:r>
                        <a:rPr lang="en-US" altLang="zh-CN" sz="2000" b="0">
                          <a:latin typeface="宋体" panose="02010600030101010101" pitchFamily="2" charset="-122"/>
                          <a:ea typeface="宋体" panose="02010600030101010101" pitchFamily="2" charset="-122"/>
                          <a:cs typeface="宋体" panose="02010600030101010101" pitchFamily="2" charset="-122"/>
                        </a:rPr>
                        <a:t>》</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a:tc>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文档规范，内容翔实</a:t>
                      </a:r>
                    </a:p>
                  </a:txBody>
                  <a:tcPr marL="0" marR="0" marT="0" marB="1"/>
                </a:tc>
              </a:tr>
              <a:tr h="349250">
                <a:tc>
                  <a:txBody>
                    <a:bodyPr/>
                    <a:lstStyle/>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a:t>
                      </a:r>
                      <a:r>
                        <a:rPr lang="zh-CN" altLang="en-US" sz="2000" b="0">
                          <a:latin typeface="宋体" panose="02010600030101010101" pitchFamily="2" charset="-122"/>
                          <a:ea typeface="宋体" panose="02010600030101010101" pitchFamily="2" charset="-122"/>
                          <a:cs typeface="宋体" panose="02010600030101010101" pitchFamily="2" charset="-122"/>
                        </a:rPr>
                        <a:t>需求变更控制文档</a:t>
                      </a:r>
                      <a:r>
                        <a:rPr lang="en-US" altLang="zh-CN" sz="2000" b="0">
                          <a:latin typeface="宋体" panose="02010600030101010101" pitchFamily="2" charset="-122"/>
                          <a:ea typeface="宋体" panose="02010600030101010101" pitchFamily="2" charset="-122"/>
                          <a:cs typeface="宋体" panose="02010600030101010101" pitchFamily="2" charset="-122"/>
                        </a:rPr>
                        <a:t>》</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a:tc>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文档规范，内容翔实</a:t>
                      </a:r>
                    </a:p>
                  </a:txBody>
                  <a:tcPr marL="0" marR="0" marT="0" marB="1"/>
                </a:tc>
              </a:tr>
              <a:tr h="349250">
                <a:tc>
                  <a:txBody>
                    <a:bodyPr/>
                    <a:lstStyle/>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a:t>
                      </a:r>
                      <a:r>
                        <a:rPr lang="zh-CN" altLang="en-US" sz="2000" b="0">
                          <a:latin typeface="宋体" panose="02010600030101010101" pitchFamily="2" charset="-122"/>
                          <a:ea typeface="宋体" panose="02010600030101010101" pitchFamily="2" charset="-122"/>
                          <a:cs typeface="宋体" panose="02010600030101010101" pitchFamily="2" charset="-122"/>
                        </a:rPr>
                        <a:t>软件概要设计说明</a:t>
                      </a:r>
                      <a:r>
                        <a:rPr lang="en-US" altLang="zh-CN" sz="2000" b="0">
                          <a:latin typeface="宋体" panose="02010600030101010101" pitchFamily="2" charset="-122"/>
                          <a:ea typeface="宋体" panose="02010600030101010101" pitchFamily="2" charset="-122"/>
                          <a:cs typeface="宋体" panose="02010600030101010101" pitchFamily="2" charset="-122"/>
                        </a:rPr>
                        <a:t>》</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a:tc>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文档规范，内容翔实</a:t>
                      </a:r>
                    </a:p>
                  </a:txBody>
                  <a:tcPr marL="0" marR="0" marT="0" marB="1"/>
                </a:tc>
              </a:tr>
              <a:tr h="348615">
                <a:tc>
                  <a:txBody>
                    <a:bodyPr/>
                    <a:lstStyle/>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a:t>
                      </a:r>
                      <a:r>
                        <a:rPr lang="zh-CN" altLang="en-US" sz="2000" b="0">
                          <a:latin typeface="宋体" panose="02010600030101010101" pitchFamily="2" charset="-122"/>
                          <a:ea typeface="宋体" panose="02010600030101010101" pitchFamily="2" charset="-122"/>
                          <a:cs typeface="宋体" panose="02010600030101010101" pitchFamily="2" charset="-122"/>
                        </a:rPr>
                        <a:t>系统编码与实现计划</a:t>
                      </a:r>
                      <a:r>
                        <a:rPr lang="en-US" altLang="zh-CN" sz="2000" b="0">
                          <a:latin typeface="宋体" panose="02010600030101010101" pitchFamily="2" charset="-122"/>
                          <a:ea typeface="宋体" panose="02010600030101010101" pitchFamily="2" charset="-122"/>
                          <a:cs typeface="宋体" panose="02010600030101010101" pitchFamily="2" charset="-122"/>
                        </a:rPr>
                        <a:t>》</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a:tc>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文档规范，内容翔实</a:t>
                      </a:r>
                    </a:p>
                  </a:txBody>
                  <a:tcPr marL="0" marR="0" marT="0" marB="1"/>
                </a:tc>
              </a:tr>
              <a:tr h="349250">
                <a:tc>
                  <a:txBody>
                    <a:bodyPr/>
                    <a:lstStyle/>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a:t>
                      </a:r>
                      <a:r>
                        <a:rPr lang="zh-CN" altLang="en-US" sz="2000" b="0">
                          <a:latin typeface="宋体" panose="02010600030101010101" pitchFamily="2" charset="-122"/>
                          <a:ea typeface="宋体" panose="02010600030101010101" pitchFamily="2" charset="-122"/>
                          <a:cs typeface="宋体" panose="02010600030101010101" pitchFamily="2" charset="-122"/>
                        </a:rPr>
                        <a:t>测试计划</a:t>
                      </a:r>
                      <a:r>
                        <a:rPr lang="en-US" altLang="zh-CN" sz="2000" b="0">
                          <a:latin typeface="宋体" panose="02010600030101010101" pitchFamily="2" charset="-122"/>
                          <a:ea typeface="宋体" panose="02010600030101010101" pitchFamily="2" charset="-122"/>
                          <a:cs typeface="宋体" panose="02010600030101010101" pitchFamily="2" charset="-122"/>
                        </a:rPr>
                        <a:t>》</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a:tc>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文档规范，内容翔实</a:t>
                      </a:r>
                    </a:p>
                  </a:txBody>
                  <a:tcPr marL="0" marR="0" marT="0" marB="1"/>
                </a:tc>
              </a:tr>
              <a:tr h="349250">
                <a:tc>
                  <a:txBody>
                    <a:bodyPr/>
                    <a:lstStyle/>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a:t>
                      </a:r>
                      <a:r>
                        <a:rPr lang="zh-CN" altLang="en-US" sz="2000" b="0">
                          <a:latin typeface="宋体" panose="02010600030101010101" pitchFamily="2" charset="-122"/>
                          <a:ea typeface="宋体" panose="02010600030101010101" pitchFamily="2" charset="-122"/>
                          <a:cs typeface="宋体" panose="02010600030101010101" pitchFamily="2" charset="-122"/>
                        </a:rPr>
                        <a:t>工程部署计划</a:t>
                      </a:r>
                      <a:r>
                        <a:rPr lang="en-US" altLang="zh-CN" sz="2000" b="0">
                          <a:latin typeface="宋体" panose="02010600030101010101" pitchFamily="2" charset="-122"/>
                          <a:ea typeface="宋体" panose="02010600030101010101" pitchFamily="2" charset="-122"/>
                          <a:cs typeface="宋体" panose="02010600030101010101" pitchFamily="2" charset="-122"/>
                        </a:rPr>
                        <a:t>》</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a:tc>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文档规范，内容翔实</a:t>
                      </a:r>
                    </a:p>
                  </a:txBody>
                  <a:tcPr marL="0" marR="0" marT="0" marB="1"/>
                </a:tc>
              </a:tr>
              <a:tr h="349250">
                <a:tc>
                  <a:txBody>
                    <a:bodyPr/>
                    <a:lstStyle/>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a:t>
                      </a:r>
                      <a:r>
                        <a:rPr lang="zh-CN" altLang="en-US" sz="2000" b="0">
                          <a:latin typeface="宋体" panose="02010600030101010101" pitchFamily="2" charset="-122"/>
                          <a:ea typeface="宋体" panose="02010600030101010101" pitchFamily="2" charset="-122"/>
                          <a:cs typeface="宋体" panose="02010600030101010101" pitchFamily="2" charset="-122"/>
                        </a:rPr>
                        <a:t>培训计划</a:t>
                      </a:r>
                      <a:r>
                        <a:rPr lang="en-US" altLang="zh-CN" sz="2000" b="0">
                          <a:latin typeface="宋体" panose="02010600030101010101" pitchFamily="2" charset="-122"/>
                          <a:ea typeface="宋体" panose="02010600030101010101" pitchFamily="2" charset="-122"/>
                          <a:cs typeface="宋体" panose="02010600030101010101" pitchFamily="2" charset="-122"/>
                        </a:rPr>
                        <a:t>》</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a:tc>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文档规范，内容翔实</a:t>
                      </a:r>
                    </a:p>
                  </a:txBody>
                  <a:tcPr marL="0" marR="0" marT="0" marB="1"/>
                </a:tc>
              </a:tr>
              <a:tr h="348615">
                <a:tc>
                  <a:txBody>
                    <a:bodyPr/>
                    <a:lstStyle/>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a:t>
                      </a:r>
                      <a:r>
                        <a:rPr lang="zh-CN" altLang="en-US" sz="2000" b="0">
                          <a:latin typeface="宋体" panose="02010600030101010101" pitchFamily="2" charset="-122"/>
                          <a:ea typeface="宋体" panose="02010600030101010101" pitchFamily="2" charset="-122"/>
                          <a:cs typeface="宋体" panose="02010600030101010101" pitchFamily="2" charset="-122"/>
                        </a:rPr>
                        <a:t>系统维护计划</a:t>
                      </a:r>
                      <a:r>
                        <a:rPr lang="en-US" altLang="zh-CN" sz="2000" b="0">
                          <a:latin typeface="宋体" panose="02010600030101010101" pitchFamily="2" charset="-122"/>
                          <a:ea typeface="宋体" panose="02010600030101010101" pitchFamily="2" charset="-122"/>
                          <a:cs typeface="宋体" panose="02010600030101010101" pitchFamily="2" charset="-122"/>
                        </a:rPr>
                        <a:t>》</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a:tc>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文档规范，内容翔实</a:t>
                      </a:r>
                    </a:p>
                  </a:txBody>
                  <a:tcPr marL="0" marR="0" marT="0" marB="1"/>
                </a:tc>
              </a:tr>
              <a:tr h="349250">
                <a:tc>
                  <a:txBody>
                    <a:bodyPr/>
                    <a:lstStyle/>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a:t>
                      </a:r>
                      <a:r>
                        <a:rPr lang="zh-CN" altLang="en-US" sz="2000" b="0">
                          <a:latin typeface="宋体" panose="02010600030101010101" pitchFamily="2" charset="-122"/>
                          <a:ea typeface="宋体" panose="02010600030101010101" pitchFamily="2" charset="-122"/>
                          <a:cs typeface="宋体" panose="02010600030101010101" pitchFamily="2" charset="-122"/>
                        </a:rPr>
                        <a:t>项目总体报告</a:t>
                      </a:r>
                      <a:r>
                        <a:rPr lang="en-US" altLang="zh-CN" sz="2000" b="0">
                          <a:latin typeface="宋体" panose="02010600030101010101" pitchFamily="2" charset="-122"/>
                          <a:ea typeface="宋体" panose="02010600030101010101" pitchFamily="2" charset="-122"/>
                          <a:cs typeface="宋体" panose="02010600030101010101" pitchFamily="2" charset="-122"/>
                        </a:rPr>
                        <a:t>》</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a:tc>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文档规范，内容翔实</a:t>
                      </a:r>
                    </a:p>
                  </a:txBody>
                  <a:tcPr marL="0" marR="0" marT="0" marB="1"/>
                </a:tc>
              </a:tr>
            </a:tbl>
          </a:graphicData>
        </a:graphic>
      </p:graphicFrame>
      <p:sp>
        <p:nvSpPr>
          <p:cNvPr id="5" name="Text Placeholder 16"/>
          <p:cNvSpPr>
            <a:spLocks noGrp="1"/>
          </p:cNvSpPr>
          <p:nvPr/>
        </p:nvSpPr>
        <p:spPr>
          <a:xfrm>
            <a:off x="4986020" y="403225"/>
            <a:ext cx="2887345" cy="516255"/>
          </a:xfrm>
          <a:prstGeom prst="rect">
            <a:avLst/>
          </a:prstGeom>
        </p:spPr>
        <p:txBody>
          <a:bodyPr vert="horz" wrap="square" lIns="0" tIns="0" rIns="0" bIns="0" rtlCol="0">
            <a:spAutoFit/>
          </a:bodyPr>
          <a:lstStyle>
            <a:lvl1pPr marL="241300" indent="-241300" algn="l" defTabSz="963930" rtl="0" eaLnBrk="1" latinLnBrk="0" hangingPunct="1">
              <a:lnSpc>
                <a:spcPct val="90000"/>
              </a:lnSpc>
              <a:spcBef>
                <a:spcPts val="1055"/>
              </a:spcBef>
              <a:buFont typeface="Arial" panose="020B0604020202020204" pitchFamily="34" charset="0"/>
              <a:buChar char="•"/>
              <a:defRPr sz="2955" kern="1200">
                <a:solidFill>
                  <a:schemeClr val="tx1"/>
                </a:solidFill>
                <a:latin typeface="+mn-lt"/>
                <a:ea typeface="+mn-ea"/>
                <a:cs typeface="+mn-cs"/>
              </a:defRPr>
            </a:lvl1pPr>
            <a:lvl2pPr marL="723265" indent="-241300" algn="l" defTabSz="963930" rtl="0" eaLnBrk="1" latinLnBrk="0" hangingPunct="1">
              <a:lnSpc>
                <a:spcPct val="90000"/>
              </a:lnSpc>
              <a:spcBef>
                <a:spcPts val="525"/>
              </a:spcBef>
              <a:buFont typeface="Arial" panose="020B0604020202020204" pitchFamily="34" charset="0"/>
              <a:buChar char="•"/>
              <a:defRPr sz="2530" kern="1200">
                <a:solidFill>
                  <a:schemeClr val="tx1"/>
                </a:solidFill>
                <a:latin typeface="+mn-lt"/>
                <a:ea typeface="+mn-ea"/>
                <a:cs typeface="+mn-cs"/>
              </a:defRPr>
            </a:lvl2pPr>
            <a:lvl3pPr marL="1205230" indent="-241300" algn="l" defTabSz="963930" rtl="0" eaLnBrk="1" latinLnBrk="0" hangingPunct="1">
              <a:lnSpc>
                <a:spcPct val="90000"/>
              </a:lnSpc>
              <a:spcBef>
                <a:spcPts val="525"/>
              </a:spcBef>
              <a:buFont typeface="Arial" panose="020B0604020202020204" pitchFamily="34" charset="0"/>
              <a:buChar char="•"/>
              <a:defRPr sz="2110" kern="1200">
                <a:solidFill>
                  <a:schemeClr val="tx1"/>
                </a:solidFill>
                <a:latin typeface="+mn-lt"/>
                <a:ea typeface="+mn-ea"/>
                <a:cs typeface="+mn-cs"/>
              </a:defRPr>
            </a:lvl3pPr>
            <a:lvl4pPr marL="168783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4pPr>
            <a:lvl5pPr marL="2169795"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5pPr>
            <a:lvl6pPr marL="265176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6pPr>
            <a:lvl7pPr marL="313436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7pPr>
            <a:lvl8pPr marL="3616325"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8pPr>
            <a:lvl9pPr marL="409829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9pPr>
          </a:lstStyle>
          <a:p>
            <a:pPr marL="0" indent="0" algn="ctr">
              <a:lnSpc>
                <a:spcPct val="120000"/>
              </a:lnSpc>
              <a:buNone/>
            </a:pPr>
            <a:r>
              <a:rPr lang="zh-CN" sz="2800" dirty="0" smtClean="0">
                <a:solidFill>
                  <a:schemeClr val="tx1"/>
                </a:solidFill>
                <a:latin typeface="微软雅黑" panose="020B0503020204020204" pitchFamily="34" charset="-122"/>
                <a:ea typeface="微软雅黑" panose="020B0503020204020204" pitchFamily="34" charset="-122"/>
                <a:cs typeface="+mn-ea"/>
                <a:sym typeface="Arial" panose="020B0604020202020204" pitchFamily="34" charset="0"/>
              </a:rPr>
              <a:t>文档及验收标准</a:t>
            </a:r>
          </a:p>
        </p:txBody>
      </p:sp>
    </p:spTree>
  </p:cSld>
  <p:clrMapOvr>
    <a:masterClrMapping/>
  </p:clrMapOvr>
  <mc:AlternateContent xmlns:mc="http://schemas.openxmlformats.org/markup-compatibility/2006" xmlns:p14="http://schemas.microsoft.com/office/powerpoint/2010/main">
    <mc:Choice Requires="p14">
      <p:transition spd="slow" p14:dur="125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7" presetClass="entr" presetSubtype="10" fill="hold"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p:cTn id="12" dur="500" fill="hold"/>
                                        <p:tgtEl>
                                          <p:spTgt spid="4"/>
                                        </p:tgtEl>
                                        <p:attrNameLst>
                                          <p:attrName>ppt_w</p:attrName>
                                        </p:attrNameLst>
                                      </p:cBhvr>
                                      <p:tavLst>
                                        <p:tav tm="0">
                                          <p:val>
                                            <p:fltVal val="0"/>
                                          </p:val>
                                        </p:tav>
                                        <p:tav tm="100000">
                                          <p:val>
                                            <p:strVal val="#ppt_w"/>
                                          </p:val>
                                        </p:tav>
                                      </p:tavLst>
                                    </p:anim>
                                    <p:anim calcmode="lin" valueType="num">
                                      <p:cBhvr>
                                        <p:cTn id="13" dur="500" fill="hold"/>
                                        <p:tgtEl>
                                          <p:spTgt spid="4"/>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 Placeholder 17"/>
          <p:cNvSpPr>
            <a:spLocks noGrp="1"/>
          </p:cNvSpPr>
          <p:nvPr>
            <p:ph type="body" sz="quarter" idx="4294967295"/>
          </p:nvPr>
        </p:nvSpPr>
        <p:spPr>
          <a:xfrm>
            <a:off x="1598295" y="4756150"/>
            <a:ext cx="2868295" cy="516255"/>
          </a:xfrm>
          <a:prstGeom prst="rect">
            <a:avLst/>
          </a:prstGeom>
        </p:spPr>
        <p:txBody>
          <a:bodyPr vert="horz" wrap="square" lIns="0" tIns="0" rIns="0" bIns="0" rtlCol="0">
            <a:spAutoFit/>
          </a:bodyPr>
          <a:lstStyle/>
          <a:p>
            <a:pPr marL="0" indent="0" algn="just">
              <a:lnSpc>
                <a:spcPct val="120000"/>
              </a:lnSpc>
              <a:buNone/>
            </a:pPr>
            <a:r>
              <a:rPr sz="2800" dirty="0" smtClean="0">
                <a:solidFill>
                  <a:schemeClr val="tx1"/>
                </a:solidFill>
                <a:latin typeface="微软雅黑" panose="020B0503020204020204" pitchFamily="34" charset="-122"/>
                <a:ea typeface="微软雅黑" panose="020B0503020204020204" pitchFamily="34" charset="-122"/>
                <a:cs typeface="+mn-ea"/>
                <a:sym typeface="Arial" panose="020B0604020202020204" pitchFamily="34" charset="0"/>
              </a:rPr>
              <a:t>2017年10月11日</a:t>
            </a:r>
          </a:p>
        </p:txBody>
      </p:sp>
      <p:sp>
        <p:nvSpPr>
          <p:cNvPr id="13" name="Text Placeholder 12"/>
          <p:cNvSpPr>
            <a:spLocks noGrp="1"/>
          </p:cNvSpPr>
          <p:nvPr>
            <p:ph type="body" sz="quarter" idx="4294967295"/>
          </p:nvPr>
        </p:nvSpPr>
        <p:spPr>
          <a:xfrm>
            <a:off x="8989060" y="4022725"/>
            <a:ext cx="2609215" cy="516255"/>
          </a:xfrm>
          <a:prstGeom prst="rect">
            <a:avLst/>
          </a:prstGeom>
        </p:spPr>
        <p:txBody>
          <a:bodyPr vert="horz" wrap="square" lIns="0" tIns="0" rIns="0" bIns="0" rtlCol="0">
            <a:spAutoFit/>
          </a:bodyPr>
          <a:lstStyle/>
          <a:p>
            <a:pPr marL="0" indent="0" algn="just">
              <a:lnSpc>
                <a:spcPct val="120000"/>
              </a:lnSpc>
              <a:buNone/>
            </a:pPr>
            <a:r>
              <a:rPr sz="2800" dirty="0" smtClean="0">
                <a:solidFill>
                  <a:schemeClr val="tx1"/>
                </a:solidFill>
                <a:latin typeface="微软雅黑" panose="020B0503020204020204" pitchFamily="34" charset="-122"/>
                <a:ea typeface="微软雅黑" panose="020B0503020204020204" pitchFamily="34" charset="-122"/>
                <a:cs typeface="+mn-ea"/>
                <a:sym typeface="Arial" panose="020B0604020202020204" pitchFamily="34" charset="0"/>
              </a:rPr>
              <a:t>2018年1月3日</a:t>
            </a:r>
          </a:p>
        </p:txBody>
      </p:sp>
      <p:grpSp>
        <p:nvGrpSpPr>
          <p:cNvPr id="10" name="Group 9"/>
          <p:cNvGrpSpPr/>
          <p:nvPr/>
        </p:nvGrpSpPr>
        <p:grpSpPr>
          <a:xfrm>
            <a:off x="4842453" y="2347790"/>
            <a:ext cx="3743604" cy="3704526"/>
            <a:chOff x="9988635" y="4910465"/>
            <a:chExt cx="5069416" cy="5016501"/>
          </a:xfrm>
        </p:grpSpPr>
        <p:sp>
          <p:nvSpPr>
            <p:cNvPr id="4" name="Freeform 3"/>
            <p:cNvSpPr/>
            <p:nvPr/>
          </p:nvSpPr>
          <p:spPr bwMode="auto">
            <a:xfrm>
              <a:off x="10483935" y="4910465"/>
              <a:ext cx="3297767" cy="3388784"/>
            </a:xfrm>
            <a:custGeom>
              <a:avLst/>
              <a:gdLst>
                <a:gd name="T0" fmla="*/ 547 w 1071"/>
                <a:gd name="T1" fmla="*/ 0 h 1101"/>
                <a:gd name="T2" fmla="*/ 0 w 1071"/>
                <a:gd name="T3" fmla="*/ 547 h 1101"/>
                <a:gd name="T4" fmla="*/ 263 w 1071"/>
                <a:gd name="T5" fmla="*/ 1015 h 1101"/>
                <a:gd name="T6" fmla="*/ 213 w 1071"/>
                <a:gd name="T7" fmla="*/ 1101 h 1101"/>
                <a:gd name="T8" fmla="*/ 604 w 1071"/>
                <a:gd name="T9" fmla="*/ 1101 h 1101"/>
                <a:gd name="T10" fmla="*/ 409 w 1071"/>
                <a:gd name="T11" fmla="*/ 762 h 1101"/>
                <a:gd name="T12" fmla="*/ 359 w 1071"/>
                <a:gd name="T13" fmla="*/ 847 h 1101"/>
                <a:gd name="T14" fmla="*/ 193 w 1071"/>
                <a:gd name="T15" fmla="*/ 547 h 1101"/>
                <a:gd name="T16" fmla="*/ 547 w 1071"/>
                <a:gd name="T17" fmla="*/ 194 h 1101"/>
                <a:gd name="T18" fmla="*/ 859 w 1071"/>
                <a:gd name="T19" fmla="*/ 381 h 1101"/>
                <a:gd name="T20" fmla="*/ 938 w 1071"/>
                <a:gd name="T21" fmla="*/ 375 h 1101"/>
                <a:gd name="T22" fmla="*/ 1071 w 1071"/>
                <a:gd name="T23" fmla="*/ 390 h 1101"/>
                <a:gd name="T24" fmla="*/ 547 w 1071"/>
                <a:gd name="T25" fmla="*/ 0 h 1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71" h="1101">
                  <a:moveTo>
                    <a:pt x="547" y="0"/>
                  </a:moveTo>
                  <a:cubicBezTo>
                    <a:pt x="245" y="0"/>
                    <a:pt x="0" y="245"/>
                    <a:pt x="0" y="547"/>
                  </a:cubicBezTo>
                  <a:cubicBezTo>
                    <a:pt x="0" y="745"/>
                    <a:pt x="105" y="919"/>
                    <a:pt x="263" y="1015"/>
                  </a:cubicBezTo>
                  <a:cubicBezTo>
                    <a:pt x="213" y="1101"/>
                    <a:pt x="213" y="1101"/>
                    <a:pt x="213" y="1101"/>
                  </a:cubicBezTo>
                  <a:cubicBezTo>
                    <a:pt x="604" y="1101"/>
                    <a:pt x="604" y="1101"/>
                    <a:pt x="604" y="1101"/>
                  </a:cubicBezTo>
                  <a:cubicBezTo>
                    <a:pt x="409" y="762"/>
                    <a:pt x="409" y="762"/>
                    <a:pt x="409" y="762"/>
                  </a:cubicBezTo>
                  <a:cubicBezTo>
                    <a:pt x="359" y="847"/>
                    <a:pt x="359" y="847"/>
                    <a:pt x="359" y="847"/>
                  </a:cubicBezTo>
                  <a:cubicBezTo>
                    <a:pt x="260" y="785"/>
                    <a:pt x="193" y="674"/>
                    <a:pt x="193" y="547"/>
                  </a:cubicBezTo>
                  <a:cubicBezTo>
                    <a:pt x="193" y="352"/>
                    <a:pt x="352" y="194"/>
                    <a:pt x="547" y="194"/>
                  </a:cubicBezTo>
                  <a:cubicBezTo>
                    <a:pt x="682" y="194"/>
                    <a:pt x="799" y="269"/>
                    <a:pt x="859" y="381"/>
                  </a:cubicBezTo>
                  <a:cubicBezTo>
                    <a:pt x="885" y="377"/>
                    <a:pt x="911" y="375"/>
                    <a:pt x="938" y="375"/>
                  </a:cubicBezTo>
                  <a:cubicBezTo>
                    <a:pt x="984" y="375"/>
                    <a:pt x="1029" y="380"/>
                    <a:pt x="1071" y="390"/>
                  </a:cubicBezTo>
                  <a:cubicBezTo>
                    <a:pt x="1004" y="165"/>
                    <a:pt x="795" y="0"/>
                    <a:pt x="547" y="0"/>
                  </a:cubicBezTo>
                  <a:close/>
                </a:path>
              </a:pathLst>
            </a:custGeom>
            <a:solidFill>
              <a:schemeClr val="accent1"/>
            </a:solidFill>
            <a:ln>
              <a:noFill/>
            </a:ln>
          </p:spPr>
          <p:txBody>
            <a:bodyPr vert="horz" wrap="square" lIns="55827" tIns="27914" rIns="55827" bIns="27914" numCol="1" anchor="t" anchorCtr="0" compatLnSpc="1"/>
            <a:lstStyle/>
            <a:p>
              <a:pPr algn="just">
                <a:lnSpc>
                  <a:spcPct val="120000"/>
                </a:lnSpc>
              </a:pPr>
              <a:endParaRPr lang="en-US" sz="800">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5" name="Freeform 4"/>
            <p:cNvSpPr/>
            <p:nvPr/>
          </p:nvSpPr>
          <p:spPr bwMode="auto">
            <a:xfrm>
              <a:off x="11777218" y="6144481"/>
              <a:ext cx="3280833" cy="3412067"/>
            </a:xfrm>
            <a:custGeom>
              <a:avLst/>
              <a:gdLst>
                <a:gd name="T0" fmla="*/ 518 w 1065"/>
                <a:gd name="T1" fmla="*/ 14 h 1108"/>
                <a:gd name="T2" fmla="*/ 245 w 1065"/>
                <a:gd name="T3" fmla="*/ 87 h 1108"/>
                <a:gd name="T4" fmla="*/ 195 w 1065"/>
                <a:gd name="T5" fmla="*/ 0 h 1108"/>
                <a:gd name="T6" fmla="*/ 0 w 1065"/>
                <a:gd name="T7" fmla="*/ 339 h 1108"/>
                <a:gd name="T8" fmla="*/ 391 w 1065"/>
                <a:gd name="T9" fmla="*/ 339 h 1108"/>
                <a:gd name="T10" fmla="*/ 342 w 1065"/>
                <a:gd name="T11" fmla="*/ 254 h 1108"/>
                <a:gd name="T12" fmla="*/ 518 w 1065"/>
                <a:gd name="T13" fmla="*/ 208 h 1108"/>
                <a:gd name="T14" fmla="*/ 872 w 1065"/>
                <a:gd name="T15" fmla="*/ 561 h 1108"/>
                <a:gd name="T16" fmla="*/ 518 w 1065"/>
                <a:gd name="T17" fmla="*/ 915 h 1108"/>
                <a:gd name="T18" fmla="*/ 505 w 1065"/>
                <a:gd name="T19" fmla="*/ 915 h 1108"/>
                <a:gd name="T20" fmla="*/ 385 w 1065"/>
                <a:gd name="T21" fmla="*/ 1092 h 1108"/>
                <a:gd name="T22" fmla="*/ 518 w 1065"/>
                <a:gd name="T23" fmla="*/ 1108 h 1108"/>
                <a:gd name="T24" fmla="*/ 1065 w 1065"/>
                <a:gd name="T25" fmla="*/ 561 h 1108"/>
                <a:gd name="T26" fmla="*/ 518 w 1065"/>
                <a:gd name="T27" fmla="*/ 14 h 1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65" h="1108">
                  <a:moveTo>
                    <a:pt x="518" y="14"/>
                  </a:moveTo>
                  <a:cubicBezTo>
                    <a:pt x="419" y="14"/>
                    <a:pt x="326" y="41"/>
                    <a:pt x="245" y="87"/>
                  </a:cubicBezTo>
                  <a:cubicBezTo>
                    <a:pt x="195" y="0"/>
                    <a:pt x="195" y="0"/>
                    <a:pt x="195" y="0"/>
                  </a:cubicBezTo>
                  <a:cubicBezTo>
                    <a:pt x="0" y="339"/>
                    <a:pt x="0" y="339"/>
                    <a:pt x="0" y="339"/>
                  </a:cubicBezTo>
                  <a:cubicBezTo>
                    <a:pt x="391" y="339"/>
                    <a:pt x="391" y="339"/>
                    <a:pt x="391" y="339"/>
                  </a:cubicBezTo>
                  <a:cubicBezTo>
                    <a:pt x="342" y="254"/>
                    <a:pt x="342" y="254"/>
                    <a:pt x="342" y="254"/>
                  </a:cubicBezTo>
                  <a:cubicBezTo>
                    <a:pt x="394" y="225"/>
                    <a:pt x="454" y="208"/>
                    <a:pt x="518" y="208"/>
                  </a:cubicBezTo>
                  <a:cubicBezTo>
                    <a:pt x="713" y="208"/>
                    <a:pt x="872" y="366"/>
                    <a:pt x="872" y="561"/>
                  </a:cubicBezTo>
                  <a:cubicBezTo>
                    <a:pt x="872" y="757"/>
                    <a:pt x="713" y="915"/>
                    <a:pt x="518" y="915"/>
                  </a:cubicBezTo>
                  <a:cubicBezTo>
                    <a:pt x="514" y="915"/>
                    <a:pt x="509" y="915"/>
                    <a:pt x="505" y="915"/>
                  </a:cubicBezTo>
                  <a:cubicBezTo>
                    <a:pt x="476" y="981"/>
                    <a:pt x="435" y="1041"/>
                    <a:pt x="385" y="1092"/>
                  </a:cubicBezTo>
                  <a:cubicBezTo>
                    <a:pt x="428" y="1103"/>
                    <a:pt x="472" y="1108"/>
                    <a:pt x="518" y="1108"/>
                  </a:cubicBezTo>
                  <a:cubicBezTo>
                    <a:pt x="820" y="1108"/>
                    <a:pt x="1065" y="863"/>
                    <a:pt x="1065" y="561"/>
                  </a:cubicBezTo>
                  <a:cubicBezTo>
                    <a:pt x="1065" y="259"/>
                    <a:pt x="820" y="14"/>
                    <a:pt x="518" y="14"/>
                  </a:cubicBezTo>
                  <a:close/>
                </a:path>
              </a:pathLst>
            </a:custGeom>
            <a:solidFill>
              <a:schemeClr val="accent2"/>
            </a:solidFill>
            <a:ln>
              <a:noFill/>
            </a:ln>
          </p:spPr>
          <p:txBody>
            <a:bodyPr vert="horz" wrap="square" lIns="55827" tIns="27914" rIns="55827" bIns="27914" numCol="1" anchor="t" anchorCtr="0" compatLnSpc="1"/>
            <a:lstStyle/>
            <a:p>
              <a:pPr algn="just">
                <a:lnSpc>
                  <a:spcPct val="120000"/>
                </a:lnSpc>
              </a:pPr>
              <a:endParaRPr lang="en-US" sz="800">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6" name="Freeform 5"/>
            <p:cNvSpPr/>
            <p:nvPr/>
          </p:nvSpPr>
          <p:spPr bwMode="auto">
            <a:xfrm>
              <a:off x="9988635" y="7101215"/>
              <a:ext cx="3644900" cy="2825751"/>
            </a:xfrm>
            <a:custGeom>
              <a:avLst/>
              <a:gdLst>
                <a:gd name="T0" fmla="*/ 1184 w 1184"/>
                <a:gd name="T1" fmla="*/ 388 h 917"/>
                <a:gd name="T2" fmla="*/ 988 w 1184"/>
                <a:gd name="T3" fmla="*/ 49 h 917"/>
                <a:gd name="T4" fmla="*/ 793 w 1184"/>
                <a:gd name="T5" fmla="*/ 388 h 917"/>
                <a:gd name="T6" fmla="*/ 900 w 1184"/>
                <a:gd name="T7" fmla="*/ 388 h 917"/>
                <a:gd name="T8" fmla="*/ 547 w 1184"/>
                <a:gd name="T9" fmla="*/ 724 h 917"/>
                <a:gd name="T10" fmla="*/ 193 w 1184"/>
                <a:gd name="T11" fmla="*/ 370 h 917"/>
                <a:gd name="T12" fmla="*/ 242 w 1184"/>
                <a:gd name="T13" fmla="*/ 192 h 917"/>
                <a:gd name="T14" fmla="*/ 145 w 1184"/>
                <a:gd name="T15" fmla="*/ 0 h 917"/>
                <a:gd name="T16" fmla="*/ 0 w 1184"/>
                <a:gd name="T17" fmla="*/ 370 h 917"/>
                <a:gd name="T18" fmla="*/ 547 w 1184"/>
                <a:gd name="T19" fmla="*/ 917 h 917"/>
                <a:gd name="T20" fmla="*/ 1094 w 1184"/>
                <a:gd name="T21" fmla="*/ 388 h 917"/>
                <a:gd name="T22" fmla="*/ 1184 w 1184"/>
                <a:gd name="T23" fmla="*/ 388 h 9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84" h="917">
                  <a:moveTo>
                    <a:pt x="1184" y="388"/>
                  </a:moveTo>
                  <a:cubicBezTo>
                    <a:pt x="988" y="49"/>
                    <a:pt x="988" y="49"/>
                    <a:pt x="988" y="49"/>
                  </a:cubicBezTo>
                  <a:cubicBezTo>
                    <a:pt x="793" y="388"/>
                    <a:pt x="793" y="388"/>
                    <a:pt x="793" y="388"/>
                  </a:cubicBezTo>
                  <a:cubicBezTo>
                    <a:pt x="900" y="388"/>
                    <a:pt x="900" y="388"/>
                    <a:pt x="900" y="388"/>
                  </a:cubicBezTo>
                  <a:cubicBezTo>
                    <a:pt x="891" y="575"/>
                    <a:pt x="737" y="724"/>
                    <a:pt x="547" y="724"/>
                  </a:cubicBezTo>
                  <a:cubicBezTo>
                    <a:pt x="352" y="724"/>
                    <a:pt x="193" y="566"/>
                    <a:pt x="193" y="370"/>
                  </a:cubicBezTo>
                  <a:cubicBezTo>
                    <a:pt x="193" y="305"/>
                    <a:pt x="211" y="244"/>
                    <a:pt x="242" y="192"/>
                  </a:cubicBezTo>
                  <a:cubicBezTo>
                    <a:pt x="198" y="134"/>
                    <a:pt x="165" y="69"/>
                    <a:pt x="145" y="0"/>
                  </a:cubicBezTo>
                  <a:cubicBezTo>
                    <a:pt x="55" y="97"/>
                    <a:pt x="0" y="227"/>
                    <a:pt x="0" y="370"/>
                  </a:cubicBezTo>
                  <a:cubicBezTo>
                    <a:pt x="0" y="672"/>
                    <a:pt x="245" y="917"/>
                    <a:pt x="547" y="917"/>
                  </a:cubicBezTo>
                  <a:cubicBezTo>
                    <a:pt x="843" y="917"/>
                    <a:pt x="1085" y="682"/>
                    <a:pt x="1094" y="388"/>
                  </a:cubicBezTo>
                  <a:lnTo>
                    <a:pt x="1184" y="388"/>
                  </a:lnTo>
                  <a:close/>
                </a:path>
              </a:pathLst>
            </a:custGeom>
            <a:solidFill>
              <a:schemeClr val="accent4"/>
            </a:solidFill>
            <a:ln>
              <a:noFill/>
            </a:ln>
          </p:spPr>
          <p:txBody>
            <a:bodyPr vert="horz" wrap="square" lIns="55827" tIns="27914" rIns="55827" bIns="27914" numCol="1" anchor="t" anchorCtr="0" compatLnSpc="1"/>
            <a:lstStyle/>
            <a:p>
              <a:pPr algn="just">
                <a:lnSpc>
                  <a:spcPct val="120000"/>
                </a:lnSpc>
              </a:pPr>
              <a:endParaRPr lang="en-US" sz="800">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7" name="TextBox 6"/>
            <p:cNvSpPr txBox="1"/>
            <p:nvPr/>
          </p:nvSpPr>
          <p:spPr>
            <a:xfrm rot="18978467">
              <a:off x="10746309" y="5519640"/>
              <a:ext cx="1366259" cy="508848"/>
            </a:xfrm>
            <a:prstGeom prst="rect">
              <a:avLst/>
            </a:prstGeom>
            <a:noFill/>
          </p:spPr>
          <p:txBody>
            <a:bodyPr wrap="none" rtlCol="0" anchor="ctr">
              <a:prstTxWarp prst="textArchUp">
                <a:avLst/>
              </a:prstTxWarp>
              <a:spAutoFit/>
            </a:bodyPr>
            <a:lstStyle/>
            <a:p>
              <a:pPr algn="ctr">
                <a:lnSpc>
                  <a:spcPct val="120000"/>
                </a:lnSpc>
              </a:pPr>
              <a:r>
                <a:rPr kumimoji="1" lang="zh-CN" altLang="en-US" sz="1400">
                  <a:solidFill>
                    <a:schemeClr val="bg1"/>
                  </a:solidFill>
                  <a:latin typeface="微软雅黑" panose="020B0503020204020204" pitchFamily="34" charset="-122"/>
                  <a:ea typeface="微软雅黑" panose="020B0503020204020204" pitchFamily="34" charset="-122"/>
                  <a:cs typeface="+mn-ea"/>
                  <a:sym typeface="Arial" panose="020B0604020202020204" pitchFamily="34" charset="0"/>
                </a:rPr>
                <a:t>项目批准者</a:t>
              </a:r>
            </a:p>
          </p:txBody>
        </p:sp>
        <p:sp>
          <p:nvSpPr>
            <p:cNvPr id="8" name="TextBox 7"/>
            <p:cNvSpPr txBox="1"/>
            <p:nvPr/>
          </p:nvSpPr>
          <p:spPr>
            <a:xfrm>
              <a:off x="10861134" y="9105070"/>
              <a:ext cx="1645320" cy="508848"/>
            </a:xfrm>
            <a:prstGeom prst="rect">
              <a:avLst/>
            </a:prstGeom>
            <a:noFill/>
          </p:spPr>
          <p:txBody>
            <a:bodyPr wrap="none" rtlCol="0" anchor="ctr">
              <a:prstTxWarp prst="textArchDown">
                <a:avLst/>
              </a:prstTxWarp>
              <a:spAutoFit/>
            </a:bodyPr>
            <a:lstStyle/>
            <a:p>
              <a:pPr algn="ctr">
                <a:lnSpc>
                  <a:spcPct val="120000"/>
                </a:lnSpc>
              </a:pPr>
              <a:r>
                <a:rPr kumimoji="1" lang="zh-CN" altLang="en-US" sz="1400">
                  <a:solidFill>
                    <a:schemeClr val="bg1"/>
                  </a:solidFill>
                  <a:latin typeface="微软雅黑" panose="020B0503020204020204" pitchFamily="34" charset="-122"/>
                  <a:ea typeface="微软雅黑" panose="020B0503020204020204" pitchFamily="34" charset="-122"/>
                  <a:cs typeface="+mn-ea"/>
                  <a:sym typeface="Arial" panose="020B0604020202020204" pitchFamily="34" charset="0"/>
                </a:rPr>
                <a:t>项目批准日期</a:t>
              </a:r>
            </a:p>
          </p:txBody>
        </p:sp>
        <p:sp>
          <p:nvSpPr>
            <p:cNvPr id="9" name="TextBox 8"/>
            <p:cNvSpPr txBox="1"/>
            <p:nvPr/>
          </p:nvSpPr>
          <p:spPr>
            <a:xfrm rot="17644843">
              <a:off x="13516862" y="8044825"/>
              <a:ext cx="1748521" cy="508848"/>
            </a:xfrm>
            <a:prstGeom prst="rect">
              <a:avLst/>
            </a:prstGeom>
            <a:noFill/>
          </p:spPr>
          <p:txBody>
            <a:bodyPr wrap="none" rtlCol="0" anchor="ctr">
              <a:prstTxWarp prst="textArchDown">
                <a:avLst/>
              </a:prstTxWarp>
              <a:spAutoFit/>
            </a:bodyPr>
            <a:lstStyle/>
            <a:p>
              <a:pPr algn="ctr">
                <a:lnSpc>
                  <a:spcPct val="120000"/>
                </a:lnSpc>
              </a:pPr>
              <a:r>
                <a:rPr kumimoji="1" lang="zh-CN" altLang="en-US" sz="1400">
                  <a:solidFill>
                    <a:schemeClr val="bg1"/>
                  </a:solidFill>
                  <a:latin typeface="微软雅黑" panose="020B0503020204020204" pitchFamily="34" charset="-122"/>
                  <a:ea typeface="微软雅黑" panose="020B0503020204020204" pitchFamily="34" charset="-122"/>
                  <a:cs typeface="+mn-ea"/>
                  <a:sym typeface="Arial" panose="020B0604020202020204" pitchFamily="34" charset="0"/>
                </a:rPr>
                <a:t>项目截止日期</a:t>
              </a:r>
            </a:p>
          </p:txBody>
        </p:sp>
      </p:grpSp>
      <p:sp>
        <p:nvSpPr>
          <p:cNvPr id="12" name="TextBox 8"/>
          <p:cNvSpPr txBox="1"/>
          <p:nvPr/>
        </p:nvSpPr>
        <p:spPr>
          <a:xfrm>
            <a:off x="609599" y="266929"/>
            <a:ext cx="3083471" cy="430530"/>
          </a:xfrm>
          <a:prstGeom prst="rect">
            <a:avLst/>
          </a:prstGeom>
          <a:noFill/>
        </p:spPr>
        <p:txBody>
          <a:bodyPr wrap="square" lIns="0" tIns="0" rIns="0" bIns="0" rtlCol="0" anchor="ctr">
            <a:spAutoFit/>
          </a:bodyPr>
          <a:lstStyle/>
          <a:p>
            <a:r>
              <a:rPr lang="zh-CN" altLang="en-US" sz="28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需求工程计划</a:t>
            </a:r>
          </a:p>
        </p:txBody>
      </p:sp>
      <p:sp>
        <p:nvSpPr>
          <p:cNvPr id="14" name="TextBox 8"/>
          <p:cNvSpPr txBox="1"/>
          <p:nvPr/>
        </p:nvSpPr>
        <p:spPr>
          <a:xfrm>
            <a:off x="609600" y="704295"/>
            <a:ext cx="3219450" cy="215265"/>
          </a:xfrm>
          <a:prstGeom prst="rect">
            <a:avLst/>
          </a:prstGeom>
          <a:noFill/>
        </p:spPr>
        <p:txBody>
          <a:bodyPr wrap="square" lIns="0" tIns="0" rIns="0" bIns="0" rtlCol="0" anchor="ctr">
            <a:spAutoFit/>
          </a:bodyPr>
          <a:lstStyle/>
          <a:p>
            <a:r>
              <a:rPr lang="zh-CN" altLang="en-US" sz="14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项目概述</a:t>
            </a:r>
          </a:p>
        </p:txBody>
      </p:sp>
      <p:sp>
        <p:nvSpPr>
          <p:cNvPr id="3" name="Text Placeholder 16"/>
          <p:cNvSpPr>
            <a:spLocks noGrp="1"/>
          </p:cNvSpPr>
          <p:nvPr/>
        </p:nvSpPr>
        <p:spPr>
          <a:xfrm>
            <a:off x="1845945" y="2742565"/>
            <a:ext cx="2887345" cy="516255"/>
          </a:xfrm>
          <a:prstGeom prst="rect">
            <a:avLst/>
          </a:prstGeom>
        </p:spPr>
        <p:txBody>
          <a:bodyPr vert="horz" wrap="square" lIns="0" tIns="0" rIns="0" bIns="0" rtlCol="0">
            <a:spAutoFit/>
          </a:bodyPr>
          <a:lstStyle>
            <a:lvl1pPr marL="241300" indent="-241300" algn="l" defTabSz="963930" rtl="0" eaLnBrk="1" latinLnBrk="0" hangingPunct="1">
              <a:lnSpc>
                <a:spcPct val="90000"/>
              </a:lnSpc>
              <a:spcBef>
                <a:spcPts val="1055"/>
              </a:spcBef>
              <a:buFont typeface="Arial" panose="020B0604020202020204" pitchFamily="34" charset="0"/>
              <a:buChar char="•"/>
              <a:defRPr sz="2955" kern="1200">
                <a:solidFill>
                  <a:schemeClr val="tx1"/>
                </a:solidFill>
                <a:latin typeface="+mn-lt"/>
                <a:ea typeface="+mn-ea"/>
                <a:cs typeface="+mn-cs"/>
              </a:defRPr>
            </a:lvl1pPr>
            <a:lvl2pPr marL="723265" indent="-241300" algn="l" defTabSz="963930" rtl="0" eaLnBrk="1" latinLnBrk="0" hangingPunct="1">
              <a:lnSpc>
                <a:spcPct val="90000"/>
              </a:lnSpc>
              <a:spcBef>
                <a:spcPts val="525"/>
              </a:spcBef>
              <a:buFont typeface="Arial" panose="020B0604020202020204" pitchFamily="34" charset="0"/>
              <a:buChar char="•"/>
              <a:defRPr sz="2530" kern="1200">
                <a:solidFill>
                  <a:schemeClr val="tx1"/>
                </a:solidFill>
                <a:latin typeface="+mn-lt"/>
                <a:ea typeface="+mn-ea"/>
                <a:cs typeface="+mn-cs"/>
              </a:defRPr>
            </a:lvl2pPr>
            <a:lvl3pPr marL="1205230" indent="-241300" algn="l" defTabSz="963930" rtl="0" eaLnBrk="1" latinLnBrk="0" hangingPunct="1">
              <a:lnSpc>
                <a:spcPct val="90000"/>
              </a:lnSpc>
              <a:spcBef>
                <a:spcPts val="525"/>
              </a:spcBef>
              <a:buFont typeface="Arial" panose="020B0604020202020204" pitchFamily="34" charset="0"/>
              <a:buChar char="•"/>
              <a:defRPr sz="2110" kern="1200">
                <a:solidFill>
                  <a:schemeClr val="tx1"/>
                </a:solidFill>
                <a:latin typeface="+mn-lt"/>
                <a:ea typeface="+mn-ea"/>
                <a:cs typeface="+mn-cs"/>
              </a:defRPr>
            </a:lvl3pPr>
            <a:lvl4pPr marL="168783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4pPr>
            <a:lvl5pPr marL="2169795"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5pPr>
            <a:lvl6pPr marL="265176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6pPr>
            <a:lvl7pPr marL="313436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7pPr>
            <a:lvl8pPr marL="3616325"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8pPr>
            <a:lvl9pPr marL="409829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9pPr>
          </a:lstStyle>
          <a:p>
            <a:pPr marL="0" indent="0" algn="just">
              <a:lnSpc>
                <a:spcPct val="120000"/>
              </a:lnSpc>
              <a:buNone/>
            </a:pPr>
            <a:r>
              <a:rPr sz="2800" dirty="0" smtClean="0">
                <a:solidFill>
                  <a:schemeClr val="tx1"/>
                </a:solidFill>
                <a:latin typeface="微软雅黑" panose="020B0503020204020204" pitchFamily="34" charset="-122"/>
                <a:ea typeface="微软雅黑" panose="020B0503020204020204" pitchFamily="34" charset="-122"/>
                <a:cs typeface="+mn-ea"/>
                <a:sym typeface="Arial" panose="020B0604020202020204" pitchFamily="34" charset="0"/>
              </a:rPr>
              <a:t>杨枨、侯宏仑老师</a:t>
            </a:r>
          </a:p>
        </p:txBody>
      </p:sp>
    </p:spTree>
  </p:cSld>
  <p:clrMapOvr>
    <a:masterClrMapping/>
  </p:clrMapOvr>
  <mc:AlternateContent xmlns:mc="http://schemas.openxmlformats.org/markup-compatibility/2006" xmlns:p14="http://schemas.microsoft.com/office/powerpoint/2010/main">
    <mc:Choice Requires="p14">
      <p:transition spd="slow" p14:dur="1200" advTm="0">
        <p14:prism/>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heel(1)">
                                      <p:cBhvr>
                                        <p:cTn id="7" dur="2000"/>
                                        <p:tgtEl>
                                          <p:spTgt spid="10"/>
                                        </p:tgtEl>
                                      </p:cBhvr>
                                    </p:animEffect>
                                  </p:childTnLst>
                                </p:cTn>
                              </p:par>
                            </p:childTnLst>
                          </p:cTn>
                        </p:par>
                        <p:par>
                          <p:cTn id="8" fill="hold">
                            <p:stCondLst>
                              <p:cond delay="2000"/>
                            </p:stCondLst>
                            <p:childTnLst>
                              <p:par>
                                <p:cTn id="9" presetID="2" presetClass="entr" presetSubtype="8"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 calcmode="lin" valueType="num">
                                      <p:cBhvr additive="base">
                                        <p:cTn id="11"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par>
                          <p:cTn id="13" fill="hold">
                            <p:stCondLst>
                              <p:cond delay="2500"/>
                            </p:stCondLst>
                            <p:childTnLst>
                              <p:par>
                                <p:cTn id="14" presetID="2" presetClass="entr" presetSubtype="2" fill="hold" grpId="0" nodeType="afterEffect">
                                  <p:stCondLst>
                                    <p:cond delay="0"/>
                                  </p:stCondLst>
                                  <p:childTnLst>
                                    <p:set>
                                      <p:cBhvr>
                                        <p:cTn id="15" dur="1" fill="hold">
                                          <p:stCondLst>
                                            <p:cond delay="0"/>
                                          </p:stCondLst>
                                        </p:cTn>
                                        <p:tgtEl>
                                          <p:spTgt spid="13">
                                            <p:txEl>
                                              <p:pRg st="0" end="0"/>
                                            </p:txEl>
                                          </p:spTgt>
                                        </p:tgtEl>
                                        <p:attrNameLst>
                                          <p:attrName>style.visibility</p:attrName>
                                        </p:attrNameLst>
                                      </p:cBhvr>
                                      <p:to>
                                        <p:strVal val="visible"/>
                                      </p:to>
                                    </p:set>
                                    <p:anim calcmode="lin" valueType="num">
                                      <p:cBhvr additive="base">
                                        <p:cTn id="16" dur="500" fill="hold"/>
                                        <p:tgtEl>
                                          <p:spTgt spid="13">
                                            <p:txEl>
                                              <p:pRg st="0" end="0"/>
                                            </p:txEl>
                                          </p:spTgt>
                                        </p:tgtEl>
                                        <p:attrNameLst>
                                          <p:attrName>ppt_x</p:attrName>
                                        </p:attrNameLst>
                                      </p:cBhvr>
                                      <p:tavLst>
                                        <p:tav tm="0">
                                          <p:val>
                                            <p:strVal val="1+#ppt_w/2"/>
                                          </p:val>
                                        </p:tav>
                                        <p:tav tm="100000">
                                          <p:val>
                                            <p:strVal val="#ppt_x"/>
                                          </p:val>
                                        </p:tav>
                                      </p:tavLst>
                                    </p:anim>
                                    <p:anim calcmode="lin" valueType="num">
                                      <p:cBhvr additive="base">
                                        <p:cTn id="17" dur="500" fill="hold"/>
                                        <p:tgtEl>
                                          <p:spTgt spid="13">
                                            <p:txEl>
                                              <p:pRg st="0" end="0"/>
                                            </p:txEl>
                                          </p:spTgt>
                                        </p:tgtEl>
                                        <p:attrNameLst>
                                          <p:attrName>ppt_y</p:attrName>
                                        </p:attrNameLst>
                                      </p:cBhvr>
                                      <p:tavLst>
                                        <p:tav tm="0">
                                          <p:val>
                                            <p:strVal val="#ppt_y"/>
                                          </p:val>
                                        </p:tav>
                                        <p:tav tm="100000">
                                          <p:val>
                                            <p:strVal val="#ppt_y"/>
                                          </p:val>
                                        </p:tav>
                                      </p:tavLst>
                                    </p:anim>
                                  </p:childTnLst>
                                </p:cTn>
                              </p:par>
                            </p:childTnLst>
                          </p:cTn>
                        </p:par>
                        <p:par>
                          <p:cTn id="18" fill="hold">
                            <p:stCondLst>
                              <p:cond delay="3000"/>
                            </p:stCondLst>
                            <p:childTnLst>
                              <p:par>
                                <p:cTn id="19" presetID="2" presetClass="entr" presetSubtype="8" fill="hold" grpId="0" nodeType="afterEffect">
                                  <p:stCondLst>
                                    <p:cond delay="0"/>
                                  </p:stCondLst>
                                  <p:childTnLst>
                                    <p:set>
                                      <p:cBhvr>
                                        <p:cTn id="20" dur="1" fill="hold">
                                          <p:stCondLst>
                                            <p:cond delay="0"/>
                                          </p:stCondLst>
                                        </p:cTn>
                                        <p:tgtEl>
                                          <p:spTgt spid="18">
                                            <p:txEl>
                                              <p:pRg st="0" end="0"/>
                                            </p:txEl>
                                          </p:spTgt>
                                        </p:tgtEl>
                                        <p:attrNameLst>
                                          <p:attrName>style.visibility</p:attrName>
                                        </p:attrNameLst>
                                      </p:cBhvr>
                                      <p:to>
                                        <p:strVal val="visible"/>
                                      </p:to>
                                    </p:set>
                                    <p:anim calcmode="lin" valueType="num">
                                      <p:cBhvr additive="base">
                                        <p:cTn id="21" dur="500" fill="hold"/>
                                        <p:tgtEl>
                                          <p:spTgt spid="18">
                                            <p:txEl>
                                              <p:pRg st="0" end="0"/>
                                            </p:txEl>
                                          </p:spTgt>
                                        </p:tgtEl>
                                        <p:attrNameLst>
                                          <p:attrName>ppt_x</p:attrName>
                                        </p:attrNameLst>
                                      </p:cBhvr>
                                      <p:tavLst>
                                        <p:tav tm="0">
                                          <p:val>
                                            <p:strVal val="0-#ppt_w/2"/>
                                          </p:val>
                                        </p:tav>
                                        <p:tav tm="100000">
                                          <p:val>
                                            <p:strVal val="#ppt_x"/>
                                          </p:val>
                                        </p:tav>
                                      </p:tavLst>
                                    </p:anim>
                                    <p:anim calcmode="lin" valueType="num">
                                      <p:cBhvr additive="base">
                                        <p:cTn id="22" dur="500" fill="hold"/>
                                        <p:tgtEl>
                                          <p:spTgt spid="18">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build="p"/>
      <p:bldP spid="13" grpId="0" build="p"/>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椭圆 3079"/>
          <p:cNvSpPr>
            <a:spLocks noChangeArrowheads="1"/>
          </p:cNvSpPr>
          <p:nvPr/>
        </p:nvSpPr>
        <p:spPr bwMode="auto">
          <a:xfrm>
            <a:off x="2534975" y="2503525"/>
            <a:ext cx="2223370" cy="2223370"/>
          </a:xfrm>
          <a:prstGeom prst="ellipse">
            <a:avLst/>
          </a:prstGeom>
          <a:solidFill>
            <a:schemeClr val="accent3"/>
          </a:solidFill>
          <a:ln>
            <a:noFill/>
          </a:ln>
        </p:spPr>
        <p:txBody>
          <a:bodyPr/>
          <a:lstStyle/>
          <a:p>
            <a:endParaRPr lang="zh-CN" altLang="en-US" sz="2670">
              <a:latin typeface="Arial" panose="020B0604020202020204" pitchFamily="34" charset="0"/>
              <a:ea typeface="微软雅黑" panose="020B0503020204020204" pitchFamily="34" charset="-122"/>
              <a:sym typeface="Arial" panose="020B0604020202020204" pitchFamily="34" charset="0"/>
            </a:endParaRPr>
          </a:p>
        </p:txBody>
      </p:sp>
      <p:sp>
        <p:nvSpPr>
          <p:cNvPr id="6148" name="文本框 3080"/>
          <p:cNvSpPr txBox="1">
            <a:spLocks noChangeArrowheads="1"/>
          </p:cNvSpPr>
          <p:nvPr/>
        </p:nvSpPr>
        <p:spPr bwMode="auto">
          <a:xfrm>
            <a:off x="4758346" y="3117108"/>
            <a:ext cx="1761285" cy="1390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zh-CN" sz="8435" dirty="0">
                <a:solidFill>
                  <a:schemeClr val="accent3"/>
                </a:solidFill>
                <a:latin typeface="Arial" panose="020B0604020202020204" pitchFamily="34" charset="0"/>
                <a:ea typeface="微软雅黑" panose="020B0503020204020204" pitchFamily="34" charset="-122"/>
                <a:sym typeface="Arial" panose="020B0604020202020204" pitchFamily="34" charset="0"/>
              </a:rPr>
              <a:t>03</a:t>
            </a:r>
          </a:p>
        </p:txBody>
      </p:sp>
      <p:sp>
        <p:nvSpPr>
          <p:cNvPr id="6152" name="椭圆 3088"/>
          <p:cNvSpPr>
            <a:spLocks noChangeArrowheads="1"/>
          </p:cNvSpPr>
          <p:nvPr/>
        </p:nvSpPr>
        <p:spPr bwMode="auto">
          <a:xfrm>
            <a:off x="1626429" y="4325081"/>
            <a:ext cx="169655" cy="169655"/>
          </a:xfrm>
          <a:prstGeom prst="ellipse">
            <a:avLst/>
          </a:prstGeom>
          <a:solidFill>
            <a:schemeClr val="accent3"/>
          </a:solidFill>
          <a:ln>
            <a:noFill/>
          </a:ln>
        </p:spPr>
        <p:txBody>
          <a:bodyPr/>
          <a:lstStyle/>
          <a:p>
            <a:endParaRPr lang="zh-CN" altLang="en-US" sz="2670">
              <a:latin typeface="Arial" panose="020B0604020202020204" pitchFamily="34" charset="0"/>
              <a:ea typeface="微软雅黑" panose="020B0503020204020204" pitchFamily="34" charset="-122"/>
              <a:sym typeface="Arial" panose="020B0604020202020204" pitchFamily="34" charset="0"/>
            </a:endParaRPr>
          </a:p>
        </p:txBody>
      </p:sp>
      <p:sp>
        <p:nvSpPr>
          <p:cNvPr id="6153" name="椭圆 3087"/>
          <p:cNvSpPr>
            <a:spLocks noChangeArrowheads="1"/>
          </p:cNvSpPr>
          <p:nvPr/>
        </p:nvSpPr>
        <p:spPr bwMode="auto">
          <a:xfrm>
            <a:off x="4945859" y="2237881"/>
            <a:ext cx="482177" cy="482177"/>
          </a:xfrm>
          <a:prstGeom prst="ellipse">
            <a:avLst/>
          </a:prstGeom>
          <a:solidFill>
            <a:schemeClr val="accent3"/>
          </a:solidFill>
          <a:ln>
            <a:noFill/>
          </a:ln>
        </p:spPr>
        <p:txBody>
          <a:bodyPr/>
          <a:lstStyle/>
          <a:p>
            <a:endParaRPr lang="zh-CN" altLang="en-US" sz="2670">
              <a:latin typeface="Arial" panose="020B0604020202020204" pitchFamily="34" charset="0"/>
              <a:ea typeface="微软雅黑" panose="020B0503020204020204" pitchFamily="34" charset="-122"/>
              <a:sym typeface="Arial" panose="020B0604020202020204" pitchFamily="34" charset="0"/>
            </a:endParaRPr>
          </a:p>
        </p:txBody>
      </p:sp>
      <p:sp>
        <p:nvSpPr>
          <p:cNvPr id="9" name="矩形 8"/>
          <p:cNvSpPr/>
          <p:nvPr/>
        </p:nvSpPr>
        <p:spPr>
          <a:xfrm>
            <a:off x="6255915" y="3279535"/>
            <a:ext cx="2855570" cy="430530"/>
          </a:xfrm>
          <a:prstGeom prst="rect">
            <a:avLst/>
          </a:prstGeom>
        </p:spPr>
        <p:txBody>
          <a:bodyPr wrap="square" lIns="0" tIns="0" rIns="0" bIns="0">
            <a:spAutoFit/>
          </a:bodyPr>
          <a:lstStyle/>
          <a:p>
            <a:r>
              <a:rPr lang="zh-CN" altLang="en-US" sz="2800" dirty="0">
                <a:solidFill>
                  <a:schemeClr val="accent3"/>
                </a:solidFill>
                <a:latin typeface="Arial" panose="020B0604020202020204" pitchFamily="34" charset="0"/>
                <a:ea typeface="微软雅黑" panose="020B0503020204020204" pitchFamily="34" charset="-122"/>
                <a:sym typeface="Arial" panose="020B0604020202020204" pitchFamily="34" charset="0"/>
              </a:rPr>
              <a:t>干系人分析</a:t>
            </a:r>
          </a:p>
        </p:txBody>
      </p:sp>
      <p:sp>
        <p:nvSpPr>
          <p:cNvPr id="10" name="文本框 9"/>
          <p:cNvSpPr txBox="1"/>
          <p:nvPr/>
        </p:nvSpPr>
        <p:spPr>
          <a:xfrm>
            <a:off x="6255915" y="3831006"/>
            <a:ext cx="3979458" cy="184150"/>
          </a:xfrm>
          <a:prstGeom prst="rect">
            <a:avLst/>
          </a:prstGeom>
          <a:noFill/>
        </p:spPr>
        <p:txBody>
          <a:bodyPr wrap="square" lIns="0" tIns="0" rIns="0" bIns="0" rtlCol="0">
            <a:spAutoFit/>
          </a:bodyPr>
          <a:lstStyle/>
          <a:p>
            <a:pPr algn="just"/>
            <a:r>
              <a:rPr lang="zh-CN" altLang="en-US" sz="1200" dirty="0">
                <a:solidFill>
                  <a:schemeClr val="accent3"/>
                </a:solidFill>
                <a:latin typeface="Arial" panose="020B0604020202020204" pitchFamily="34" charset="0"/>
                <a:ea typeface="微软雅黑" panose="020B0503020204020204" pitchFamily="34" charset="-122"/>
                <a:cs typeface="+mn-ea"/>
                <a:sym typeface="Arial" panose="020B0604020202020204" pitchFamily="34" charset="0"/>
              </a:rPr>
              <a:t>项目干系人相关内容，人力资源管理和项目职责</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ntr" presetSubtype="0" fill="hold" grpId="0" nodeType="afterEffect">
                                  <p:stCondLst>
                                    <p:cond delay="0"/>
                                  </p:stCondLst>
                                  <p:childTnLst>
                                    <p:set>
                                      <p:cBhvr>
                                        <p:cTn id="6" dur="1" fill="hold">
                                          <p:stCondLst>
                                            <p:cond delay="0"/>
                                          </p:stCondLst>
                                        </p:cTn>
                                        <p:tgtEl>
                                          <p:spTgt spid="6146"/>
                                        </p:tgtEl>
                                        <p:attrNameLst>
                                          <p:attrName>style.visibility</p:attrName>
                                        </p:attrNameLst>
                                      </p:cBhvr>
                                      <p:to>
                                        <p:strVal val="visible"/>
                                      </p:to>
                                    </p:set>
                                    <p:anim calcmode="lin" valueType="num">
                                      <p:cBhvr>
                                        <p:cTn id="7" dur="1000" fill="hold"/>
                                        <p:tgtEl>
                                          <p:spTgt spid="6146"/>
                                        </p:tgtEl>
                                        <p:attrNameLst>
                                          <p:attrName>ppt_w</p:attrName>
                                        </p:attrNameLst>
                                      </p:cBhvr>
                                      <p:tavLst>
                                        <p:tav tm="0">
                                          <p:val>
                                            <p:fltVal val="0"/>
                                          </p:val>
                                        </p:tav>
                                        <p:tav tm="100000">
                                          <p:val>
                                            <p:strVal val="#ppt_w"/>
                                          </p:val>
                                        </p:tav>
                                      </p:tavLst>
                                    </p:anim>
                                    <p:anim calcmode="lin" valueType="num">
                                      <p:cBhvr>
                                        <p:cTn id="8" dur="1000" fill="hold"/>
                                        <p:tgtEl>
                                          <p:spTgt spid="6146"/>
                                        </p:tgtEl>
                                        <p:attrNameLst>
                                          <p:attrName>ppt_h</p:attrName>
                                        </p:attrNameLst>
                                      </p:cBhvr>
                                      <p:tavLst>
                                        <p:tav tm="0">
                                          <p:val>
                                            <p:fltVal val="0"/>
                                          </p:val>
                                        </p:tav>
                                        <p:tav tm="100000">
                                          <p:val>
                                            <p:strVal val="#ppt_h"/>
                                          </p:val>
                                        </p:tav>
                                      </p:tavLst>
                                    </p:anim>
                                    <p:anim calcmode="lin" valueType="num">
                                      <p:cBhvr>
                                        <p:cTn id="9" dur="1000" fill="hold"/>
                                        <p:tgtEl>
                                          <p:spTgt spid="6146"/>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6146"/>
                                        </p:tgtEl>
                                        <p:attrNameLst>
                                          <p:attrName>ppt_y</p:attrName>
                                        </p:attrNameLst>
                                      </p:cBhvr>
                                      <p:tavLst>
                                        <p:tav tm="0" fmla="#ppt_y+(sin(-2*pi*(1-$))*-#ppt_x+cos(-2*pi*(1-$))*(1-#ppt_y))*(1-$)">
                                          <p:val>
                                            <p:fltVal val="0"/>
                                          </p:val>
                                        </p:tav>
                                        <p:tav tm="100000">
                                          <p:val>
                                            <p:fltVal val="1"/>
                                          </p:val>
                                        </p:tav>
                                      </p:tavLst>
                                    </p:anim>
                                  </p:childTnLst>
                                </p:cTn>
                              </p:par>
                            </p:childTnLst>
                          </p:cTn>
                        </p:par>
                        <p:par>
                          <p:cTn id="11" fill="hold">
                            <p:stCondLst>
                              <p:cond delay="1000"/>
                            </p:stCondLst>
                            <p:childTnLst>
                              <p:par>
                                <p:cTn id="12" presetID="15" presetClass="entr" presetSubtype="0" fill="hold" grpId="0" nodeType="afterEffect">
                                  <p:stCondLst>
                                    <p:cond delay="0"/>
                                  </p:stCondLst>
                                  <p:childTnLst>
                                    <p:set>
                                      <p:cBhvr>
                                        <p:cTn id="13" dur="1" fill="hold">
                                          <p:stCondLst>
                                            <p:cond delay="0"/>
                                          </p:stCondLst>
                                        </p:cTn>
                                        <p:tgtEl>
                                          <p:spTgt spid="6152"/>
                                        </p:tgtEl>
                                        <p:attrNameLst>
                                          <p:attrName>style.visibility</p:attrName>
                                        </p:attrNameLst>
                                      </p:cBhvr>
                                      <p:to>
                                        <p:strVal val="visible"/>
                                      </p:to>
                                    </p:set>
                                    <p:anim calcmode="lin" valueType="num">
                                      <p:cBhvr>
                                        <p:cTn id="14" dur="1000" fill="hold"/>
                                        <p:tgtEl>
                                          <p:spTgt spid="6152"/>
                                        </p:tgtEl>
                                        <p:attrNameLst>
                                          <p:attrName>ppt_w</p:attrName>
                                        </p:attrNameLst>
                                      </p:cBhvr>
                                      <p:tavLst>
                                        <p:tav tm="0">
                                          <p:val>
                                            <p:fltVal val="0"/>
                                          </p:val>
                                        </p:tav>
                                        <p:tav tm="100000">
                                          <p:val>
                                            <p:strVal val="#ppt_w"/>
                                          </p:val>
                                        </p:tav>
                                      </p:tavLst>
                                    </p:anim>
                                    <p:anim calcmode="lin" valueType="num">
                                      <p:cBhvr>
                                        <p:cTn id="15" dur="1000" fill="hold"/>
                                        <p:tgtEl>
                                          <p:spTgt spid="6152"/>
                                        </p:tgtEl>
                                        <p:attrNameLst>
                                          <p:attrName>ppt_h</p:attrName>
                                        </p:attrNameLst>
                                      </p:cBhvr>
                                      <p:tavLst>
                                        <p:tav tm="0">
                                          <p:val>
                                            <p:fltVal val="0"/>
                                          </p:val>
                                        </p:tav>
                                        <p:tav tm="100000">
                                          <p:val>
                                            <p:strVal val="#ppt_h"/>
                                          </p:val>
                                        </p:tav>
                                      </p:tavLst>
                                    </p:anim>
                                    <p:anim calcmode="lin" valueType="num">
                                      <p:cBhvr>
                                        <p:cTn id="16" dur="1000" fill="hold"/>
                                        <p:tgtEl>
                                          <p:spTgt spid="6152"/>
                                        </p:tgtEl>
                                        <p:attrNameLst>
                                          <p:attrName>ppt_x</p:attrName>
                                        </p:attrNameLst>
                                      </p:cBhvr>
                                      <p:tavLst>
                                        <p:tav tm="0" fmla="#ppt_x+(cos(-2*pi*(1-$))*-#ppt_x-sin(-2*pi*(1-$))*(1-#ppt_y))*(1-$)">
                                          <p:val>
                                            <p:fltVal val="0"/>
                                          </p:val>
                                        </p:tav>
                                        <p:tav tm="100000">
                                          <p:val>
                                            <p:fltVal val="1"/>
                                          </p:val>
                                        </p:tav>
                                      </p:tavLst>
                                    </p:anim>
                                    <p:anim calcmode="lin" valueType="num">
                                      <p:cBhvr>
                                        <p:cTn id="17" dur="1000" fill="hold"/>
                                        <p:tgtEl>
                                          <p:spTgt spid="6152"/>
                                        </p:tgtEl>
                                        <p:attrNameLst>
                                          <p:attrName>ppt_y</p:attrName>
                                        </p:attrNameLst>
                                      </p:cBhvr>
                                      <p:tavLst>
                                        <p:tav tm="0" fmla="#ppt_y+(sin(-2*pi*(1-$))*-#ppt_x+cos(-2*pi*(1-$))*(1-#ppt_y))*(1-$)">
                                          <p:val>
                                            <p:fltVal val="0"/>
                                          </p:val>
                                        </p:tav>
                                        <p:tav tm="100000">
                                          <p:val>
                                            <p:fltVal val="1"/>
                                          </p:val>
                                        </p:tav>
                                      </p:tavLst>
                                    </p:anim>
                                  </p:childTnLst>
                                </p:cTn>
                              </p:par>
                            </p:childTnLst>
                          </p:cTn>
                        </p:par>
                        <p:par>
                          <p:cTn id="18" fill="hold">
                            <p:stCondLst>
                              <p:cond delay="2000"/>
                            </p:stCondLst>
                            <p:childTnLst>
                              <p:par>
                                <p:cTn id="19" presetID="15" presetClass="entr" presetSubtype="0" fill="hold" grpId="0" nodeType="afterEffect">
                                  <p:stCondLst>
                                    <p:cond delay="0"/>
                                  </p:stCondLst>
                                  <p:childTnLst>
                                    <p:set>
                                      <p:cBhvr>
                                        <p:cTn id="20" dur="1" fill="hold">
                                          <p:stCondLst>
                                            <p:cond delay="0"/>
                                          </p:stCondLst>
                                        </p:cTn>
                                        <p:tgtEl>
                                          <p:spTgt spid="6153"/>
                                        </p:tgtEl>
                                        <p:attrNameLst>
                                          <p:attrName>style.visibility</p:attrName>
                                        </p:attrNameLst>
                                      </p:cBhvr>
                                      <p:to>
                                        <p:strVal val="visible"/>
                                      </p:to>
                                    </p:set>
                                    <p:anim calcmode="lin" valueType="num">
                                      <p:cBhvr>
                                        <p:cTn id="21" dur="1000" fill="hold"/>
                                        <p:tgtEl>
                                          <p:spTgt spid="6153"/>
                                        </p:tgtEl>
                                        <p:attrNameLst>
                                          <p:attrName>ppt_w</p:attrName>
                                        </p:attrNameLst>
                                      </p:cBhvr>
                                      <p:tavLst>
                                        <p:tav tm="0">
                                          <p:val>
                                            <p:fltVal val="0"/>
                                          </p:val>
                                        </p:tav>
                                        <p:tav tm="100000">
                                          <p:val>
                                            <p:strVal val="#ppt_w"/>
                                          </p:val>
                                        </p:tav>
                                      </p:tavLst>
                                    </p:anim>
                                    <p:anim calcmode="lin" valueType="num">
                                      <p:cBhvr>
                                        <p:cTn id="22" dur="1000" fill="hold"/>
                                        <p:tgtEl>
                                          <p:spTgt spid="6153"/>
                                        </p:tgtEl>
                                        <p:attrNameLst>
                                          <p:attrName>ppt_h</p:attrName>
                                        </p:attrNameLst>
                                      </p:cBhvr>
                                      <p:tavLst>
                                        <p:tav tm="0">
                                          <p:val>
                                            <p:fltVal val="0"/>
                                          </p:val>
                                        </p:tav>
                                        <p:tav tm="100000">
                                          <p:val>
                                            <p:strVal val="#ppt_h"/>
                                          </p:val>
                                        </p:tav>
                                      </p:tavLst>
                                    </p:anim>
                                    <p:anim calcmode="lin" valueType="num">
                                      <p:cBhvr>
                                        <p:cTn id="23" dur="1000" fill="hold"/>
                                        <p:tgtEl>
                                          <p:spTgt spid="6153"/>
                                        </p:tgtEl>
                                        <p:attrNameLst>
                                          <p:attrName>ppt_x</p:attrName>
                                        </p:attrNameLst>
                                      </p:cBhvr>
                                      <p:tavLst>
                                        <p:tav tm="0" fmla="#ppt_x+(cos(-2*pi*(1-$))*-#ppt_x-sin(-2*pi*(1-$))*(1-#ppt_y))*(1-$)">
                                          <p:val>
                                            <p:fltVal val="0"/>
                                          </p:val>
                                        </p:tav>
                                        <p:tav tm="100000">
                                          <p:val>
                                            <p:fltVal val="1"/>
                                          </p:val>
                                        </p:tav>
                                      </p:tavLst>
                                    </p:anim>
                                    <p:anim calcmode="lin" valueType="num">
                                      <p:cBhvr>
                                        <p:cTn id="24" dur="1000" fill="hold"/>
                                        <p:tgtEl>
                                          <p:spTgt spid="6153"/>
                                        </p:tgtEl>
                                        <p:attrNameLst>
                                          <p:attrName>ppt_y</p:attrName>
                                        </p:attrNameLst>
                                      </p:cBhvr>
                                      <p:tavLst>
                                        <p:tav tm="0" fmla="#ppt_y+(sin(-2*pi*(1-$))*-#ppt_x+cos(-2*pi*(1-$))*(1-#ppt_y))*(1-$)">
                                          <p:val>
                                            <p:fltVal val="0"/>
                                          </p:val>
                                        </p:tav>
                                        <p:tav tm="100000">
                                          <p:val>
                                            <p:fltVal val="1"/>
                                          </p:val>
                                        </p:tav>
                                      </p:tavLst>
                                    </p:anim>
                                  </p:childTnLst>
                                </p:cTn>
                              </p:par>
                            </p:childTnLst>
                          </p:cTn>
                        </p:par>
                        <p:par>
                          <p:cTn id="25" fill="hold">
                            <p:stCondLst>
                              <p:cond delay="3000"/>
                            </p:stCondLst>
                            <p:childTnLst>
                              <p:par>
                                <p:cTn id="26" presetID="56" presetClass="entr" presetSubtype="0" fill="hold" grpId="0" nodeType="afterEffect">
                                  <p:stCondLst>
                                    <p:cond delay="0"/>
                                  </p:stCondLst>
                                  <p:iterate type="lt">
                                    <p:tmPct val="10000"/>
                                  </p:iterate>
                                  <p:childTnLst>
                                    <p:set>
                                      <p:cBhvr>
                                        <p:cTn id="27" dur="1" fill="hold">
                                          <p:stCondLst>
                                            <p:cond delay="0"/>
                                          </p:stCondLst>
                                        </p:cTn>
                                        <p:tgtEl>
                                          <p:spTgt spid="6148"/>
                                        </p:tgtEl>
                                        <p:attrNameLst>
                                          <p:attrName>style.visibility</p:attrName>
                                        </p:attrNameLst>
                                      </p:cBhvr>
                                      <p:to>
                                        <p:strVal val="visible"/>
                                      </p:to>
                                    </p:set>
                                    <p:anim by="(-#ppt_w*2)" calcmode="lin" valueType="num">
                                      <p:cBhvr rctx="PPT">
                                        <p:cTn id="28" dur="500" autoRev="1" fill="hold">
                                          <p:stCondLst>
                                            <p:cond delay="0"/>
                                          </p:stCondLst>
                                        </p:cTn>
                                        <p:tgtEl>
                                          <p:spTgt spid="6148"/>
                                        </p:tgtEl>
                                        <p:attrNameLst>
                                          <p:attrName>ppt_w</p:attrName>
                                        </p:attrNameLst>
                                      </p:cBhvr>
                                    </p:anim>
                                    <p:anim by="(#ppt_w*0.50)" calcmode="lin" valueType="num">
                                      <p:cBhvr>
                                        <p:cTn id="29" dur="500" decel="50000" autoRev="1" fill="hold">
                                          <p:stCondLst>
                                            <p:cond delay="0"/>
                                          </p:stCondLst>
                                        </p:cTn>
                                        <p:tgtEl>
                                          <p:spTgt spid="6148"/>
                                        </p:tgtEl>
                                        <p:attrNameLst>
                                          <p:attrName>ppt_x</p:attrName>
                                        </p:attrNameLst>
                                      </p:cBhvr>
                                    </p:anim>
                                    <p:anim from="(-#ppt_h/2)" to="(#ppt_y)" calcmode="lin" valueType="num">
                                      <p:cBhvr>
                                        <p:cTn id="30" dur="1000" fill="hold">
                                          <p:stCondLst>
                                            <p:cond delay="0"/>
                                          </p:stCondLst>
                                        </p:cTn>
                                        <p:tgtEl>
                                          <p:spTgt spid="6148"/>
                                        </p:tgtEl>
                                        <p:attrNameLst>
                                          <p:attrName>ppt_y</p:attrName>
                                        </p:attrNameLst>
                                      </p:cBhvr>
                                    </p:anim>
                                    <p:animRot by="21600000">
                                      <p:cBhvr>
                                        <p:cTn id="31" dur="1000" fill="hold">
                                          <p:stCondLst>
                                            <p:cond delay="0"/>
                                          </p:stCondLst>
                                        </p:cTn>
                                        <p:tgtEl>
                                          <p:spTgt spid="6148"/>
                                        </p:tgtEl>
                                        <p:attrNameLst>
                                          <p:attrName>r</p:attrName>
                                        </p:attrNameLst>
                                      </p:cBhvr>
                                    </p:animRot>
                                  </p:childTnLst>
                                </p:cTn>
                              </p:par>
                            </p:childTnLst>
                          </p:cTn>
                        </p:par>
                        <p:par>
                          <p:cTn id="32" fill="hold">
                            <p:stCondLst>
                              <p:cond delay="4099"/>
                            </p:stCondLst>
                            <p:childTnLst>
                              <p:par>
                                <p:cTn id="33" presetID="23" presetClass="entr" presetSubtype="32" fill="hold" grpId="0" nodeType="afterEffect">
                                  <p:stCondLst>
                                    <p:cond delay="0"/>
                                  </p:stCondLst>
                                  <p:childTnLst>
                                    <p:set>
                                      <p:cBhvr>
                                        <p:cTn id="34" dur="1" fill="hold">
                                          <p:stCondLst>
                                            <p:cond delay="0"/>
                                          </p:stCondLst>
                                        </p:cTn>
                                        <p:tgtEl>
                                          <p:spTgt spid="9"/>
                                        </p:tgtEl>
                                        <p:attrNameLst>
                                          <p:attrName>style.visibility</p:attrName>
                                        </p:attrNameLst>
                                      </p:cBhvr>
                                      <p:to>
                                        <p:strVal val="visible"/>
                                      </p:to>
                                    </p:set>
                                    <p:anim calcmode="lin" valueType="num">
                                      <p:cBhvr>
                                        <p:cTn id="35" dur="500" fill="hold"/>
                                        <p:tgtEl>
                                          <p:spTgt spid="9"/>
                                        </p:tgtEl>
                                        <p:attrNameLst>
                                          <p:attrName>ppt_w</p:attrName>
                                        </p:attrNameLst>
                                      </p:cBhvr>
                                      <p:tavLst>
                                        <p:tav tm="0">
                                          <p:val>
                                            <p:strVal val="4*#ppt_w"/>
                                          </p:val>
                                        </p:tav>
                                        <p:tav tm="100000">
                                          <p:val>
                                            <p:strVal val="#ppt_w"/>
                                          </p:val>
                                        </p:tav>
                                      </p:tavLst>
                                    </p:anim>
                                    <p:anim calcmode="lin" valueType="num">
                                      <p:cBhvr>
                                        <p:cTn id="36" dur="500" fill="hold"/>
                                        <p:tgtEl>
                                          <p:spTgt spid="9"/>
                                        </p:tgtEl>
                                        <p:attrNameLst>
                                          <p:attrName>ppt_h</p:attrName>
                                        </p:attrNameLst>
                                      </p:cBhvr>
                                      <p:tavLst>
                                        <p:tav tm="0">
                                          <p:val>
                                            <p:strVal val="4*#ppt_h"/>
                                          </p:val>
                                        </p:tav>
                                        <p:tav tm="100000">
                                          <p:val>
                                            <p:strVal val="#ppt_h"/>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0"/>
                                        </p:tgtEl>
                                        <p:attrNameLst>
                                          <p:attrName>style.visibility</p:attrName>
                                        </p:attrNameLst>
                                      </p:cBhvr>
                                      <p:to>
                                        <p:strVal val="visible"/>
                                      </p:to>
                                    </p:set>
                                    <p:anim calcmode="lin" valueType="num">
                                      <p:cBhvr additive="base">
                                        <p:cTn id="39" dur="500" fill="hold"/>
                                        <p:tgtEl>
                                          <p:spTgt spid="10"/>
                                        </p:tgtEl>
                                        <p:attrNameLst>
                                          <p:attrName>ppt_x</p:attrName>
                                        </p:attrNameLst>
                                      </p:cBhvr>
                                      <p:tavLst>
                                        <p:tav tm="0">
                                          <p:val>
                                            <p:strVal val="#ppt_x"/>
                                          </p:val>
                                        </p:tav>
                                        <p:tav tm="100000">
                                          <p:val>
                                            <p:strVal val="#ppt_x"/>
                                          </p:val>
                                        </p:tav>
                                      </p:tavLst>
                                    </p:anim>
                                    <p:anim calcmode="lin" valueType="num">
                                      <p:cBhvr additive="base">
                                        <p:cTn id="4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6" grpId="0" bldLvl="0" animBg="1"/>
      <p:bldP spid="6148" grpId="0"/>
      <p:bldP spid="6152" grpId="0" bldLvl="0" animBg="1"/>
      <p:bldP spid="6153" grpId="0" bldLvl="0" animBg="1"/>
      <p:bldP spid="9" grpId="0"/>
      <p:bldP spid="1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 name="Group 39"/>
          <p:cNvGrpSpPr/>
          <p:nvPr/>
        </p:nvGrpSpPr>
        <p:grpSpPr>
          <a:xfrm>
            <a:off x="7221159" y="2223133"/>
            <a:ext cx="692092" cy="692092"/>
            <a:chOff x="6369311" y="2040370"/>
            <a:chExt cx="755703" cy="755703"/>
          </a:xfrm>
        </p:grpSpPr>
        <p:sp>
          <p:nvSpPr>
            <p:cNvPr id="8" name="Oval 7"/>
            <p:cNvSpPr/>
            <p:nvPr/>
          </p:nvSpPr>
          <p:spPr>
            <a:xfrm>
              <a:off x="6369311" y="2040370"/>
              <a:ext cx="755703" cy="75570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1600" b="1">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2" name="TextBox 11"/>
            <p:cNvSpPr txBox="1"/>
            <p:nvPr/>
          </p:nvSpPr>
          <p:spPr>
            <a:xfrm>
              <a:off x="6585608" y="2208373"/>
              <a:ext cx="323107" cy="421565"/>
            </a:xfrm>
            <a:prstGeom prst="rect">
              <a:avLst/>
            </a:prstGeom>
            <a:noFill/>
          </p:spPr>
          <p:txBody>
            <a:bodyPr wrap="none" rtlCol="0">
              <a:spAutoFit/>
            </a:bodyPr>
            <a:lstStyle/>
            <a:p>
              <a:pPr algn="just">
                <a:lnSpc>
                  <a:spcPct val="120000"/>
                </a:lnSpc>
              </a:pPr>
              <a:r>
                <a:rPr lang="en-US" sz="1600"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1</a:t>
              </a:r>
            </a:p>
          </p:txBody>
        </p:sp>
      </p:grpSp>
      <p:grpSp>
        <p:nvGrpSpPr>
          <p:cNvPr id="41" name="Group 40"/>
          <p:cNvGrpSpPr/>
          <p:nvPr/>
        </p:nvGrpSpPr>
        <p:grpSpPr>
          <a:xfrm>
            <a:off x="7221159" y="3095074"/>
            <a:ext cx="692092" cy="692092"/>
            <a:chOff x="6369311" y="2992454"/>
            <a:chExt cx="755703" cy="755703"/>
          </a:xfrm>
        </p:grpSpPr>
        <p:sp>
          <p:nvSpPr>
            <p:cNvPr id="9" name="Oval 8"/>
            <p:cNvSpPr/>
            <p:nvPr/>
          </p:nvSpPr>
          <p:spPr>
            <a:xfrm>
              <a:off x="6369311" y="2992454"/>
              <a:ext cx="755703" cy="75570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160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3" name="TextBox 12"/>
            <p:cNvSpPr txBox="1"/>
            <p:nvPr/>
          </p:nvSpPr>
          <p:spPr>
            <a:xfrm>
              <a:off x="6585608" y="3160455"/>
              <a:ext cx="323107" cy="421565"/>
            </a:xfrm>
            <a:prstGeom prst="rect">
              <a:avLst/>
            </a:prstGeom>
            <a:noFill/>
          </p:spPr>
          <p:txBody>
            <a:bodyPr wrap="none" rtlCol="0">
              <a:spAutoFit/>
            </a:bodyPr>
            <a:lstStyle/>
            <a:p>
              <a:pPr algn="just">
                <a:lnSpc>
                  <a:spcPct val="120000"/>
                </a:lnSpc>
              </a:pPr>
              <a:r>
                <a:rPr lang="en-US" sz="1600" b="1">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2</a:t>
              </a:r>
            </a:p>
          </p:txBody>
        </p:sp>
      </p:grpSp>
      <p:grpSp>
        <p:nvGrpSpPr>
          <p:cNvPr id="42" name="Group 41"/>
          <p:cNvGrpSpPr/>
          <p:nvPr/>
        </p:nvGrpSpPr>
        <p:grpSpPr>
          <a:xfrm>
            <a:off x="7221159" y="3967015"/>
            <a:ext cx="692092" cy="692092"/>
            <a:chOff x="6369310" y="3944537"/>
            <a:chExt cx="755703" cy="755703"/>
          </a:xfrm>
        </p:grpSpPr>
        <p:sp>
          <p:nvSpPr>
            <p:cNvPr id="11" name="Oval 10"/>
            <p:cNvSpPr/>
            <p:nvPr/>
          </p:nvSpPr>
          <p:spPr>
            <a:xfrm>
              <a:off x="6369310" y="3944537"/>
              <a:ext cx="755703" cy="75570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160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4" name="TextBox 13"/>
            <p:cNvSpPr txBox="1"/>
            <p:nvPr/>
          </p:nvSpPr>
          <p:spPr>
            <a:xfrm>
              <a:off x="6585607" y="4114593"/>
              <a:ext cx="323107" cy="421565"/>
            </a:xfrm>
            <a:prstGeom prst="rect">
              <a:avLst/>
            </a:prstGeom>
            <a:noFill/>
          </p:spPr>
          <p:txBody>
            <a:bodyPr wrap="none" rtlCol="0">
              <a:spAutoFit/>
            </a:bodyPr>
            <a:lstStyle/>
            <a:p>
              <a:pPr algn="just">
                <a:lnSpc>
                  <a:spcPct val="120000"/>
                </a:lnSpc>
              </a:pPr>
              <a:r>
                <a:rPr lang="en-US" sz="1600" b="1">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3</a:t>
              </a:r>
            </a:p>
          </p:txBody>
        </p:sp>
      </p:grpSp>
      <p:grpSp>
        <p:nvGrpSpPr>
          <p:cNvPr id="43" name="Group 42"/>
          <p:cNvGrpSpPr/>
          <p:nvPr/>
        </p:nvGrpSpPr>
        <p:grpSpPr>
          <a:xfrm>
            <a:off x="7221159" y="4842716"/>
            <a:ext cx="692092" cy="692092"/>
            <a:chOff x="6369311" y="4900725"/>
            <a:chExt cx="755703" cy="755703"/>
          </a:xfrm>
        </p:grpSpPr>
        <p:sp>
          <p:nvSpPr>
            <p:cNvPr id="10" name="Oval 9"/>
            <p:cNvSpPr/>
            <p:nvPr/>
          </p:nvSpPr>
          <p:spPr>
            <a:xfrm>
              <a:off x="6369311" y="4900725"/>
              <a:ext cx="755703" cy="75570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160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5" name="TextBox 14"/>
            <p:cNvSpPr txBox="1"/>
            <p:nvPr/>
          </p:nvSpPr>
          <p:spPr>
            <a:xfrm>
              <a:off x="6585608" y="5068728"/>
              <a:ext cx="323107" cy="421565"/>
            </a:xfrm>
            <a:prstGeom prst="rect">
              <a:avLst/>
            </a:prstGeom>
            <a:noFill/>
          </p:spPr>
          <p:txBody>
            <a:bodyPr wrap="none" rtlCol="0">
              <a:spAutoFit/>
            </a:bodyPr>
            <a:lstStyle/>
            <a:p>
              <a:pPr algn="just">
                <a:lnSpc>
                  <a:spcPct val="120000"/>
                </a:lnSpc>
              </a:pPr>
              <a:r>
                <a:rPr lang="en-US" sz="1600" b="1">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4</a:t>
              </a:r>
            </a:p>
          </p:txBody>
        </p:sp>
      </p:grpSp>
      <p:grpSp>
        <p:nvGrpSpPr>
          <p:cNvPr id="37" name="Group 36"/>
          <p:cNvGrpSpPr/>
          <p:nvPr/>
        </p:nvGrpSpPr>
        <p:grpSpPr>
          <a:xfrm>
            <a:off x="8116038" y="3103221"/>
            <a:ext cx="3045194" cy="3532017"/>
            <a:chOff x="7346437" y="3001349"/>
            <a:chExt cx="3325083" cy="3856651"/>
          </a:xfrm>
        </p:grpSpPr>
        <p:sp>
          <p:nvSpPr>
            <p:cNvPr id="6" name="Freeform 5"/>
            <p:cNvSpPr/>
            <p:nvPr/>
          </p:nvSpPr>
          <p:spPr>
            <a:xfrm rot="16200000">
              <a:off x="7080653" y="3267133"/>
              <a:ext cx="3856651" cy="3325083"/>
            </a:xfrm>
            <a:custGeom>
              <a:avLst/>
              <a:gdLst>
                <a:gd name="connsiteX0" fmla="*/ 4242316 w 4242316"/>
                <a:gd name="connsiteY0" fmla="*/ 562708 h 3657591"/>
                <a:gd name="connsiteX1" fmla="*/ 4117817 w 4242316"/>
                <a:gd name="connsiteY1" fmla="*/ 562708 h 3657591"/>
                <a:gd name="connsiteX2" fmla="*/ 4117817 w 4242316"/>
                <a:gd name="connsiteY2" fmla="*/ 3094883 h 3657591"/>
                <a:gd name="connsiteX3" fmla="*/ 3555109 w 4242316"/>
                <a:gd name="connsiteY3" fmla="*/ 3657591 h 3657591"/>
                <a:gd name="connsiteX4" fmla="*/ 0 w 4242316"/>
                <a:gd name="connsiteY4" fmla="*/ 3657591 h 3657591"/>
                <a:gd name="connsiteX5" fmla="*/ 0 w 4242316"/>
                <a:gd name="connsiteY5" fmla="*/ 3094883 h 3657591"/>
                <a:gd name="connsiteX6" fmla="*/ 3555109 w 4242316"/>
                <a:gd name="connsiteY6" fmla="*/ 3094883 h 3657591"/>
                <a:gd name="connsiteX7" fmla="*/ 3555109 w 4242316"/>
                <a:gd name="connsiteY7" fmla="*/ 562708 h 3657591"/>
                <a:gd name="connsiteX8" fmla="*/ 3430609 w 4242316"/>
                <a:gd name="connsiteY8" fmla="*/ 562708 h 3657591"/>
                <a:gd name="connsiteX9" fmla="*/ 3836463 w 4242316"/>
                <a:gd name="connsiteY9" fmla="*/ 0 h 3657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42316" h="3657591">
                  <a:moveTo>
                    <a:pt x="4242316" y="562708"/>
                  </a:moveTo>
                  <a:lnTo>
                    <a:pt x="4117817" y="562708"/>
                  </a:lnTo>
                  <a:lnTo>
                    <a:pt x="4117817" y="3094883"/>
                  </a:lnTo>
                  <a:lnTo>
                    <a:pt x="3555109" y="3657591"/>
                  </a:lnTo>
                  <a:lnTo>
                    <a:pt x="0" y="3657591"/>
                  </a:lnTo>
                  <a:lnTo>
                    <a:pt x="0" y="3094883"/>
                  </a:lnTo>
                  <a:lnTo>
                    <a:pt x="3555109" y="3094883"/>
                  </a:lnTo>
                  <a:lnTo>
                    <a:pt x="3555109" y="562708"/>
                  </a:lnTo>
                  <a:lnTo>
                    <a:pt x="3430609" y="562708"/>
                  </a:lnTo>
                  <a:lnTo>
                    <a:pt x="3836463"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9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6" name="Freeform 15"/>
            <p:cNvSpPr>
              <a:spLocks noEditPoints="1"/>
            </p:cNvSpPr>
            <p:nvPr/>
          </p:nvSpPr>
          <p:spPr bwMode="auto">
            <a:xfrm>
              <a:off x="8114763" y="3219375"/>
              <a:ext cx="352166" cy="301858"/>
            </a:xfrm>
            <a:custGeom>
              <a:avLst/>
              <a:gdLst>
                <a:gd name="T0" fmla="*/ 4 w 94"/>
                <a:gd name="T1" fmla="*/ 19 h 81"/>
                <a:gd name="T2" fmla="*/ 46 w 94"/>
                <a:gd name="T3" fmla="*/ 19 h 81"/>
                <a:gd name="T4" fmla="*/ 50 w 94"/>
                <a:gd name="T5" fmla="*/ 16 h 81"/>
                <a:gd name="T6" fmla="*/ 73 w 94"/>
                <a:gd name="T7" fmla="*/ 0 h 81"/>
                <a:gd name="T8" fmla="*/ 73 w 94"/>
                <a:gd name="T9" fmla="*/ 33 h 81"/>
                <a:gd name="T10" fmla="*/ 73 w 94"/>
                <a:gd name="T11" fmla="*/ 66 h 81"/>
                <a:gd name="T12" fmla="*/ 50 w 94"/>
                <a:gd name="T13" fmla="*/ 49 h 81"/>
                <a:gd name="T14" fmla="*/ 46 w 94"/>
                <a:gd name="T15" fmla="*/ 47 h 81"/>
                <a:gd name="T16" fmla="*/ 33 w 94"/>
                <a:gd name="T17" fmla="*/ 47 h 81"/>
                <a:gd name="T18" fmla="*/ 40 w 94"/>
                <a:gd name="T19" fmla="*/ 70 h 81"/>
                <a:gd name="T20" fmla="*/ 45 w 94"/>
                <a:gd name="T21" fmla="*/ 70 h 81"/>
                <a:gd name="T22" fmla="*/ 45 w 94"/>
                <a:gd name="T23" fmla="*/ 81 h 81"/>
                <a:gd name="T24" fmla="*/ 43 w 94"/>
                <a:gd name="T25" fmla="*/ 81 h 81"/>
                <a:gd name="T26" fmla="*/ 21 w 94"/>
                <a:gd name="T27" fmla="*/ 81 h 81"/>
                <a:gd name="T28" fmla="*/ 11 w 94"/>
                <a:gd name="T29" fmla="*/ 47 h 81"/>
                <a:gd name="T30" fmla="*/ 4 w 94"/>
                <a:gd name="T31" fmla="*/ 47 h 81"/>
                <a:gd name="T32" fmla="*/ 4 w 94"/>
                <a:gd name="T33" fmla="*/ 19 h 81"/>
                <a:gd name="T34" fmla="*/ 87 w 94"/>
                <a:gd name="T35" fmla="*/ 23 h 81"/>
                <a:gd name="T36" fmla="*/ 94 w 94"/>
                <a:gd name="T37" fmla="*/ 33 h 81"/>
                <a:gd name="T38" fmla="*/ 87 w 94"/>
                <a:gd name="T39" fmla="*/ 43 h 81"/>
                <a:gd name="T40" fmla="*/ 87 w 94"/>
                <a:gd name="T41" fmla="*/ 66 h 81"/>
                <a:gd name="T42" fmla="*/ 78 w 94"/>
                <a:gd name="T43" fmla="*/ 66 h 81"/>
                <a:gd name="T44" fmla="*/ 78 w 94"/>
                <a:gd name="T45" fmla="*/ 0 h 81"/>
                <a:gd name="T46" fmla="*/ 87 w 94"/>
                <a:gd name="T47" fmla="*/ 0 h 81"/>
                <a:gd name="T48" fmla="*/ 87 w 94"/>
                <a:gd name="T49" fmla="*/ 23 h 81"/>
                <a:gd name="T50" fmla="*/ 46 w 94"/>
                <a:gd name="T51" fmla="*/ 49 h 81"/>
                <a:gd name="T52" fmla="*/ 37 w 94"/>
                <a:gd name="T53" fmla="*/ 49 h 81"/>
                <a:gd name="T54" fmla="*/ 40 w 94"/>
                <a:gd name="T55" fmla="*/ 61 h 81"/>
                <a:gd name="T56" fmla="*/ 43 w 94"/>
                <a:gd name="T57" fmla="*/ 61 h 81"/>
                <a:gd name="T58" fmla="*/ 43 w 94"/>
                <a:gd name="T59" fmla="*/ 57 h 81"/>
                <a:gd name="T60" fmla="*/ 46 w 94"/>
                <a:gd name="T61" fmla="*/ 49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4" h="81">
                  <a:moveTo>
                    <a:pt x="4" y="19"/>
                  </a:moveTo>
                  <a:cubicBezTo>
                    <a:pt x="46" y="19"/>
                    <a:pt x="46" y="19"/>
                    <a:pt x="46" y="19"/>
                  </a:cubicBezTo>
                  <a:cubicBezTo>
                    <a:pt x="50" y="16"/>
                    <a:pt x="50" y="16"/>
                    <a:pt x="50" y="16"/>
                  </a:cubicBezTo>
                  <a:cubicBezTo>
                    <a:pt x="73" y="0"/>
                    <a:pt x="73" y="0"/>
                    <a:pt x="73" y="0"/>
                  </a:cubicBezTo>
                  <a:cubicBezTo>
                    <a:pt x="73" y="33"/>
                    <a:pt x="73" y="33"/>
                    <a:pt x="73" y="33"/>
                  </a:cubicBezTo>
                  <a:cubicBezTo>
                    <a:pt x="73" y="66"/>
                    <a:pt x="73" y="66"/>
                    <a:pt x="73" y="66"/>
                  </a:cubicBezTo>
                  <a:cubicBezTo>
                    <a:pt x="50" y="49"/>
                    <a:pt x="50" y="49"/>
                    <a:pt x="50" y="49"/>
                  </a:cubicBezTo>
                  <a:cubicBezTo>
                    <a:pt x="46" y="47"/>
                    <a:pt x="46" y="47"/>
                    <a:pt x="46" y="47"/>
                  </a:cubicBezTo>
                  <a:cubicBezTo>
                    <a:pt x="33" y="47"/>
                    <a:pt x="33" y="47"/>
                    <a:pt x="33" y="47"/>
                  </a:cubicBezTo>
                  <a:cubicBezTo>
                    <a:pt x="40" y="70"/>
                    <a:pt x="40" y="70"/>
                    <a:pt x="40" y="70"/>
                  </a:cubicBezTo>
                  <a:cubicBezTo>
                    <a:pt x="45" y="70"/>
                    <a:pt x="45" y="70"/>
                    <a:pt x="45" y="70"/>
                  </a:cubicBezTo>
                  <a:cubicBezTo>
                    <a:pt x="45" y="81"/>
                    <a:pt x="45" y="81"/>
                    <a:pt x="45" y="81"/>
                  </a:cubicBezTo>
                  <a:cubicBezTo>
                    <a:pt x="43" y="81"/>
                    <a:pt x="43" y="81"/>
                    <a:pt x="43" y="81"/>
                  </a:cubicBezTo>
                  <a:cubicBezTo>
                    <a:pt x="21" y="81"/>
                    <a:pt x="21" y="81"/>
                    <a:pt x="21" y="81"/>
                  </a:cubicBezTo>
                  <a:cubicBezTo>
                    <a:pt x="11" y="47"/>
                    <a:pt x="11" y="47"/>
                    <a:pt x="11" y="47"/>
                  </a:cubicBezTo>
                  <a:cubicBezTo>
                    <a:pt x="4" y="47"/>
                    <a:pt x="4" y="47"/>
                    <a:pt x="4" y="47"/>
                  </a:cubicBezTo>
                  <a:cubicBezTo>
                    <a:pt x="0" y="37"/>
                    <a:pt x="0" y="28"/>
                    <a:pt x="4" y="19"/>
                  </a:cubicBezTo>
                  <a:close/>
                  <a:moveTo>
                    <a:pt x="87" y="23"/>
                  </a:moveTo>
                  <a:cubicBezTo>
                    <a:pt x="91" y="24"/>
                    <a:pt x="94" y="28"/>
                    <a:pt x="94" y="33"/>
                  </a:cubicBezTo>
                  <a:cubicBezTo>
                    <a:pt x="94" y="38"/>
                    <a:pt x="91" y="42"/>
                    <a:pt x="87" y="43"/>
                  </a:cubicBezTo>
                  <a:cubicBezTo>
                    <a:pt x="87" y="66"/>
                    <a:pt x="87" y="66"/>
                    <a:pt x="87" y="66"/>
                  </a:cubicBezTo>
                  <a:cubicBezTo>
                    <a:pt x="78" y="66"/>
                    <a:pt x="78" y="66"/>
                    <a:pt x="78" y="66"/>
                  </a:cubicBezTo>
                  <a:cubicBezTo>
                    <a:pt x="78" y="0"/>
                    <a:pt x="78" y="0"/>
                    <a:pt x="78" y="0"/>
                  </a:cubicBezTo>
                  <a:cubicBezTo>
                    <a:pt x="87" y="0"/>
                    <a:pt x="87" y="0"/>
                    <a:pt x="87" y="0"/>
                  </a:cubicBezTo>
                  <a:cubicBezTo>
                    <a:pt x="87" y="23"/>
                    <a:pt x="87" y="23"/>
                    <a:pt x="87" y="23"/>
                  </a:cubicBezTo>
                  <a:close/>
                  <a:moveTo>
                    <a:pt x="46" y="49"/>
                  </a:moveTo>
                  <a:cubicBezTo>
                    <a:pt x="37" y="49"/>
                    <a:pt x="37" y="49"/>
                    <a:pt x="37" y="49"/>
                  </a:cubicBezTo>
                  <a:cubicBezTo>
                    <a:pt x="40" y="61"/>
                    <a:pt x="40" y="61"/>
                    <a:pt x="40" y="61"/>
                  </a:cubicBezTo>
                  <a:cubicBezTo>
                    <a:pt x="43" y="61"/>
                    <a:pt x="43" y="61"/>
                    <a:pt x="43" y="61"/>
                  </a:cubicBezTo>
                  <a:cubicBezTo>
                    <a:pt x="43" y="57"/>
                    <a:pt x="43" y="57"/>
                    <a:pt x="43" y="57"/>
                  </a:cubicBezTo>
                  <a:lnTo>
                    <a:pt x="46" y="49"/>
                  </a:lnTo>
                  <a:close/>
                </a:path>
              </a:pathLst>
            </a:custGeom>
            <a:solidFill>
              <a:schemeClr val="bg1"/>
            </a:solidFill>
            <a:ln>
              <a:noFill/>
            </a:ln>
          </p:spPr>
          <p:txBody>
            <a:bodyPr vert="horz" wrap="square" lIns="83743" tIns="41872" rIns="83743" bIns="41872"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0000"/>
                </a:lnSpc>
              </a:pPr>
              <a:endParaRPr lang="zh-CN" altLang="en-US" sz="900">
                <a:solidFill>
                  <a:prstClr val="black"/>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38" name="Group 37"/>
          <p:cNvGrpSpPr/>
          <p:nvPr/>
        </p:nvGrpSpPr>
        <p:grpSpPr>
          <a:xfrm>
            <a:off x="8116034" y="3979252"/>
            <a:ext cx="2401021" cy="2655984"/>
            <a:chOff x="7346434" y="3957897"/>
            <a:chExt cx="2621703" cy="2900101"/>
          </a:xfrm>
        </p:grpSpPr>
        <p:sp>
          <p:nvSpPr>
            <p:cNvPr id="5" name="Freeform 4"/>
            <p:cNvSpPr/>
            <p:nvPr/>
          </p:nvSpPr>
          <p:spPr>
            <a:xfrm rot="16200000">
              <a:off x="7207235" y="4097096"/>
              <a:ext cx="2900101" cy="2621703"/>
            </a:xfrm>
            <a:custGeom>
              <a:avLst/>
              <a:gdLst>
                <a:gd name="connsiteX0" fmla="*/ 2496508 w 3190111"/>
                <a:gd name="connsiteY0" fmla="*/ 2321164 h 2883873"/>
                <a:gd name="connsiteX1" fmla="*/ 2496508 w 3190111"/>
                <a:gd name="connsiteY1" fmla="*/ 2883872 h 2883873"/>
                <a:gd name="connsiteX2" fmla="*/ 0 w 3190111"/>
                <a:gd name="connsiteY2" fmla="*/ 2883872 h 2883873"/>
                <a:gd name="connsiteX3" fmla="*/ 0 w 3190111"/>
                <a:gd name="connsiteY3" fmla="*/ 2321164 h 2883873"/>
                <a:gd name="connsiteX4" fmla="*/ 3190111 w 3190111"/>
                <a:gd name="connsiteY4" fmla="*/ 562708 h 2883873"/>
                <a:gd name="connsiteX5" fmla="*/ 3062414 w 3190111"/>
                <a:gd name="connsiteY5" fmla="*/ 562708 h 2883873"/>
                <a:gd name="connsiteX6" fmla="*/ 3062414 w 3190111"/>
                <a:gd name="connsiteY6" fmla="*/ 2321165 h 2883873"/>
                <a:gd name="connsiteX7" fmla="*/ 3065612 w 3190111"/>
                <a:gd name="connsiteY7" fmla="*/ 2321165 h 2883873"/>
                <a:gd name="connsiteX8" fmla="*/ 2499706 w 3190111"/>
                <a:gd name="connsiteY8" fmla="*/ 2883873 h 2883873"/>
                <a:gd name="connsiteX9" fmla="*/ 2499706 w 3190111"/>
                <a:gd name="connsiteY9" fmla="*/ 2321165 h 2883873"/>
                <a:gd name="connsiteX10" fmla="*/ 2499706 w 3190111"/>
                <a:gd name="connsiteY10" fmla="*/ 562708 h 2883873"/>
                <a:gd name="connsiteX11" fmla="*/ 2378404 w 3190111"/>
                <a:gd name="connsiteY11" fmla="*/ 562708 h 2883873"/>
                <a:gd name="connsiteX12" fmla="*/ 2784258 w 3190111"/>
                <a:gd name="connsiteY12" fmla="*/ 0 h 2883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90111" h="2883873">
                  <a:moveTo>
                    <a:pt x="2496508" y="2321164"/>
                  </a:moveTo>
                  <a:lnTo>
                    <a:pt x="2496508" y="2883872"/>
                  </a:lnTo>
                  <a:lnTo>
                    <a:pt x="0" y="2883872"/>
                  </a:lnTo>
                  <a:lnTo>
                    <a:pt x="0" y="2321164"/>
                  </a:lnTo>
                  <a:close/>
                  <a:moveTo>
                    <a:pt x="3190111" y="562708"/>
                  </a:moveTo>
                  <a:lnTo>
                    <a:pt x="3062414" y="562708"/>
                  </a:lnTo>
                  <a:lnTo>
                    <a:pt x="3062414" y="2321165"/>
                  </a:lnTo>
                  <a:lnTo>
                    <a:pt x="3065612" y="2321165"/>
                  </a:lnTo>
                  <a:lnTo>
                    <a:pt x="2499706" y="2883873"/>
                  </a:lnTo>
                  <a:lnTo>
                    <a:pt x="2499706" y="2321165"/>
                  </a:lnTo>
                  <a:lnTo>
                    <a:pt x="2499706" y="562708"/>
                  </a:lnTo>
                  <a:lnTo>
                    <a:pt x="2378404" y="562708"/>
                  </a:lnTo>
                  <a:lnTo>
                    <a:pt x="2784258"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9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7" name="Freeform 16"/>
            <p:cNvSpPr>
              <a:spLocks noEditPoints="1"/>
            </p:cNvSpPr>
            <p:nvPr/>
          </p:nvSpPr>
          <p:spPr bwMode="auto">
            <a:xfrm>
              <a:off x="8101752" y="4176428"/>
              <a:ext cx="378190" cy="338289"/>
            </a:xfrm>
            <a:custGeom>
              <a:avLst/>
              <a:gdLst>
                <a:gd name="T0" fmla="*/ 36 w 101"/>
                <a:gd name="T1" fmla="*/ 77 h 90"/>
                <a:gd name="T2" fmla="*/ 39 w 101"/>
                <a:gd name="T3" fmla="*/ 80 h 90"/>
                <a:gd name="T4" fmla="*/ 42 w 101"/>
                <a:gd name="T5" fmla="*/ 80 h 90"/>
                <a:gd name="T6" fmla="*/ 44 w 101"/>
                <a:gd name="T7" fmla="*/ 79 h 90"/>
                <a:gd name="T8" fmla="*/ 46 w 101"/>
                <a:gd name="T9" fmla="*/ 75 h 90"/>
                <a:gd name="T10" fmla="*/ 46 w 101"/>
                <a:gd name="T11" fmla="*/ 75 h 90"/>
                <a:gd name="T12" fmla="*/ 46 w 101"/>
                <a:gd name="T13" fmla="*/ 47 h 90"/>
                <a:gd name="T14" fmla="*/ 30 w 101"/>
                <a:gd name="T15" fmla="*/ 52 h 90"/>
                <a:gd name="T16" fmla="*/ 0 w 101"/>
                <a:gd name="T17" fmla="*/ 52 h 90"/>
                <a:gd name="T18" fmla="*/ 44 w 101"/>
                <a:gd name="T19" fmla="*/ 6 h 90"/>
                <a:gd name="T20" fmla="*/ 46 w 101"/>
                <a:gd name="T21" fmla="*/ 0 h 90"/>
                <a:gd name="T22" fmla="*/ 55 w 101"/>
                <a:gd name="T23" fmla="*/ 0 h 90"/>
                <a:gd name="T24" fmla="*/ 57 w 101"/>
                <a:gd name="T25" fmla="*/ 6 h 90"/>
                <a:gd name="T26" fmla="*/ 101 w 101"/>
                <a:gd name="T27" fmla="*/ 52 h 90"/>
                <a:gd name="T28" fmla="*/ 72 w 101"/>
                <a:gd name="T29" fmla="*/ 52 h 90"/>
                <a:gd name="T30" fmla="*/ 56 w 101"/>
                <a:gd name="T31" fmla="*/ 47 h 90"/>
                <a:gd name="T32" fmla="*/ 56 w 101"/>
                <a:gd name="T33" fmla="*/ 75 h 90"/>
                <a:gd name="T34" fmla="*/ 56 w 101"/>
                <a:gd name="T35" fmla="*/ 75 h 90"/>
                <a:gd name="T36" fmla="*/ 50 w 101"/>
                <a:gd name="T37" fmla="*/ 88 h 90"/>
                <a:gd name="T38" fmla="*/ 43 w 101"/>
                <a:gd name="T39" fmla="*/ 90 h 90"/>
                <a:gd name="T40" fmla="*/ 36 w 101"/>
                <a:gd name="T41" fmla="*/ 89 h 90"/>
                <a:gd name="T42" fmla="*/ 26 w 101"/>
                <a:gd name="T43" fmla="*/ 79 h 90"/>
                <a:gd name="T44" fmla="*/ 36 w 101"/>
                <a:gd name="T45" fmla="*/ 77 h 90"/>
                <a:gd name="T46" fmla="*/ 72 w 101"/>
                <a:gd name="T47" fmla="*/ 43 h 90"/>
                <a:gd name="T48" fmla="*/ 80 w 101"/>
                <a:gd name="T49" fmla="*/ 41 h 90"/>
                <a:gd name="T50" fmla="*/ 57 w 101"/>
                <a:gd name="T51" fmla="*/ 13 h 90"/>
                <a:gd name="T52" fmla="*/ 72 w 101"/>
                <a:gd name="T53" fmla="*/ 43 h 90"/>
                <a:gd name="T54" fmla="*/ 10 w 101"/>
                <a:gd name="T55" fmla="*/ 40 h 90"/>
                <a:gd name="T56" fmla="*/ 20 w 101"/>
                <a:gd name="T57" fmla="*/ 39 h 90"/>
                <a:gd name="T58" fmla="*/ 33 w 101"/>
                <a:gd name="T59" fmla="*/ 16 h 90"/>
                <a:gd name="T60" fmla="*/ 10 w 101"/>
                <a:gd name="T61" fmla="*/ 4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1" h="90">
                  <a:moveTo>
                    <a:pt x="36" y="77"/>
                  </a:moveTo>
                  <a:cubicBezTo>
                    <a:pt x="36" y="78"/>
                    <a:pt x="37" y="79"/>
                    <a:pt x="39" y="80"/>
                  </a:cubicBezTo>
                  <a:cubicBezTo>
                    <a:pt x="40" y="80"/>
                    <a:pt x="41" y="80"/>
                    <a:pt x="42" y="80"/>
                  </a:cubicBezTo>
                  <a:cubicBezTo>
                    <a:pt x="43" y="80"/>
                    <a:pt x="43" y="79"/>
                    <a:pt x="44" y="79"/>
                  </a:cubicBezTo>
                  <a:cubicBezTo>
                    <a:pt x="45" y="78"/>
                    <a:pt x="46" y="77"/>
                    <a:pt x="46" y="75"/>
                  </a:cubicBezTo>
                  <a:cubicBezTo>
                    <a:pt x="46" y="75"/>
                    <a:pt x="46" y="75"/>
                    <a:pt x="46" y="75"/>
                  </a:cubicBezTo>
                  <a:cubicBezTo>
                    <a:pt x="46" y="47"/>
                    <a:pt x="46" y="47"/>
                    <a:pt x="46" y="47"/>
                  </a:cubicBezTo>
                  <a:cubicBezTo>
                    <a:pt x="39" y="47"/>
                    <a:pt x="34" y="49"/>
                    <a:pt x="30" y="52"/>
                  </a:cubicBezTo>
                  <a:cubicBezTo>
                    <a:pt x="19" y="47"/>
                    <a:pt x="9" y="47"/>
                    <a:pt x="0" y="52"/>
                  </a:cubicBezTo>
                  <a:cubicBezTo>
                    <a:pt x="2" y="26"/>
                    <a:pt x="16" y="9"/>
                    <a:pt x="44" y="6"/>
                  </a:cubicBezTo>
                  <a:cubicBezTo>
                    <a:pt x="46" y="0"/>
                    <a:pt x="46" y="0"/>
                    <a:pt x="46" y="0"/>
                  </a:cubicBezTo>
                  <a:cubicBezTo>
                    <a:pt x="55" y="0"/>
                    <a:pt x="55" y="0"/>
                    <a:pt x="55" y="0"/>
                  </a:cubicBezTo>
                  <a:cubicBezTo>
                    <a:pt x="57" y="6"/>
                    <a:pt x="57" y="6"/>
                    <a:pt x="57" y="6"/>
                  </a:cubicBezTo>
                  <a:cubicBezTo>
                    <a:pt x="85" y="9"/>
                    <a:pt x="99" y="26"/>
                    <a:pt x="101" y="52"/>
                  </a:cubicBezTo>
                  <a:cubicBezTo>
                    <a:pt x="92" y="47"/>
                    <a:pt x="83" y="47"/>
                    <a:pt x="72" y="52"/>
                  </a:cubicBezTo>
                  <a:cubicBezTo>
                    <a:pt x="67" y="49"/>
                    <a:pt x="63" y="47"/>
                    <a:pt x="56" y="47"/>
                  </a:cubicBezTo>
                  <a:cubicBezTo>
                    <a:pt x="56" y="75"/>
                    <a:pt x="56" y="75"/>
                    <a:pt x="56" y="75"/>
                  </a:cubicBezTo>
                  <a:cubicBezTo>
                    <a:pt x="56" y="75"/>
                    <a:pt x="56" y="75"/>
                    <a:pt x="56" y="75"/>
                  </a:cubicBezTo>
                  <a:cubicBezTo>
                    <a:pt x="56" y="81"/>
                    <a:pt x="54" y="85"/>
                    <a:pt x="50" y="88"/>
                  </a:cubicBezTo>
                  <a:cubicBezTo>
                    <a:pt x="48" y="89"/>
                    <a:pt x="45" y="90"/>
                    <a:pt x="43" y="90"/>
                  </a:cubicBezTo>
                  <a:cubicBezTo>
                    <a:pt x="40" y="90"/>
                    <a:pt x="38" y="90"/>
                    <a:pt x="36" y="89"/>
                  </a:cubicBezTo>
                  <a:cubicBezTo>
                    <a:pt x="31" y="88"/>
                    <a:pt x="27" y="84"/>
                    <a:pt x="26" y="79"/>
                  </a:cubicBezTo>
                  <a:cubicBezTo>
                    <a:pt x="36" y="77"/>
                    <a:pt x="36" y="77"/>
                    <a:pt x="36" y="77"/>
                  </a:cubicBezTo>
                  <a:close/>
                  <a:moveTo>
                    <a:pt x="72" y="43"/>
                  </a:moveTo>
                  <a:cubicBezTo>
                    <a:pt x="75" y="42"/>
                    <a:pt x="77" y="41"/>
                    <a:pt x="80" y="41"/>
                  </a:cubicBezTo>
                  <a:cubicBezTo>
                    <a:pt x="78" y="23"/>
                    <a:pt x="69" y="16"/>
                    <a:pt x="57" y="13"/>
                  </a:cubicBezTo>
                  <a:cubicBezTo>
                    <a:pt x="67" y="20"/>
                    <a:pt x="73" y="29"/>
                    <a:pt x="72" y="43"/>
                  </a:cubicBezTo>
                  <a:close/>
                  <a:moveTo>
                    <a:pt x="10" y="40"/>
                  </a:moveTo>
                  <a:cubicBezTo>
                    <a:pt x="14" y="40"/>
                    <a:pt x="17" y="40"/>
                    <a:pt x="20" y="39"/>
                  </a:cubicBezTo>
                  <a:cubicBezTo>
                    <a:pt x="25" y="31"/>
                    <a:pt x="29" y="23"/>
                    <a:pt x="33" y="16"/>
                  </a:cubicBezTo>
                  <a:cubicBezTo>
                    <a:pt x="20" y="19"/>
                    <a:pt x="13" y="27"/>
                    <a:pt x="10" y="40"/>
                  </a:cubicBezTo>
                  <a:close/>
                </a:path>
              </a:pathLst>
            </a:custGeom>
            <a:solidFill>
              <a:schemeClr val="bg1"/>
            </a:solidFill>
            <a:ln>
              <a:noFill/>
            </a:ln>
          </p:spPr>
          <p:txBody>
            <a:bodyPr vert="horz" wrap="square" lIns="83743" tIns="41872" rIns="83743" bIns="41872"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0000"/>
                </a:lnSpc>
              </a:pPr>
              <a:endParaRPr lang="zh-CN" altLang="en-US" sz="900">
                <a:solidFill>
                  <a:prstClr val="black"/>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36" name="Group 35"/>
          <p:cNvGrpSpPr/>
          <p:nvPr/>
        </p:nvGrpSpPr>
        <p:grpSpPr>
          <a:xfrm>
            <a:off x="8116037" y="2231279"/>
            <a:ext cx="3689367" cy="4403959"/>
            <a:chOff x="7346438" y="2049265"/>
            <a:chExt cx="4028463" cy="4808735"/>
          </a:xfrm>
        </p:grpSpPr>
        <p:sp>
          <p:nvSpPr>
            <p:cNvPr id="7" name="Freeform 6"/>
            <p:cNvSpPr/>
            <p:nvPr/>
          </p:nvSpPr>
          <p:spPr>
            <a:xfrm rot="16200000">
              <a:off x="6956302" y="2439401"/>
              <a:ext cx="4808735" cy="4028463"/>
            </a:xfrm>
            <a:custGeom>
              <a:avLst/>
              <a:gdLst>
                <a:gd name="connsiteX0" fmla="*/ 5289608 w 5289608"/>
                <a:gd name="connsiteY0" fmla="*/ 562708 h 4431309"/>
                <a:gd name="connsiteX1" fmla="*/ 5165108 w 5289608"/>
                <a:gd name="connsiteY1" fmla="*/ 562708 h 4431309"/>
                <a:gd name="connsiteX2" fmla="*/ 5165108 w 5289608"/>
                <a:gd name="connsiteY2" fmla="*/ 3868601 h 4431309"/>
                <a:gd name="connsiteX3" fmla="*/ 4602401 w 5289608"/>
                <a:gd name="connsiteY3" fmla="*/ 4431309 h 4431309"/>
                <a:gd name="connsiteX4" fmla="*/ 0 w 5289608"/>
                <a:gd name="connsiteY4" fmla="*/ 4431309 h 4431309"/>
                <a:gd name="connsiteX5" fmla="*/ 0 w 5289608"/>
                <a:gd name="connsiteY5" fmla="*/ 3868601 h 4431309"/>
                <a:gd name="connsiteX6" fmla="*/ 4602401 w 5289608"/>
                <a:gd name="connsiteY6" fmla="*/ 3868601 h 4431309"/>
                <a:gd name="connsiteX7" fmla="*/ 4602401 w 5289608"/>
                <a:gd name="connsiteY7" fmla="*/ 562708 h 4431309"/>
                <a:gd name="connsiteX8" fmla="*/ 4477901 w 5289608"/>
                <a:gd name="connsiteY8" fmla="*/ 562708 h 4431309"/>
                <a:gd name="connsiteX9" fmla="*/ 4883755 w 5289608"/>
                <a:gd name="connsiteY9" fmla="*/ 0 h 4431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89608" h="4431309">
                  <a:moveTo>
                    <a:pt x="5289608" y="562708"/>
                  </a:moveTo>
                  <a:lnTo>
                    <a:pt x="5165108" y="562708"/>
                  </a:lnTo>
                  <a:lnTo>
                    <a:pt x="5165108" y="3868601"/>
                  </a:lnTo>
                  <a:lnTo>
                    <a:pt x="4602401" y="4431309"/>
                  </a:lnTo>
                  <a:lnTo>
                    <a:pt x="0" y="4431309"/>
                  </a:lnTo>
                  <a:lnTo>
                    <a:pt x="0" y="3868601"/>
                  </a:lnTo>
                  <a:lnTo>
                    <a:pt x="4602401" y="3868601"/>
                  </a:lnTo>
                  <a:lnTo>
                    <a:pt x="4602401" y="562708"/>
                  </a:lnTo>
                  <a:lnTo>
                    <a:pt x="4477901" y="562708"/>
                  </a:lnTo>
                  <a:lnTo>
                    <a:pt x="4883755"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9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8" name="Freeform 17"/>
            <p:cNvSpPr>
              <a:spLocks noEditPoints="1"/>
            </p:cNvSpPr>
            <p:nvPr/>
          </p:nvSpPr>
          <p:spPr bwMode="auto">
            <a:xfrm>
              <a:off x="8120836" y="2231727"/>
              <a:ext cx="369515" cy="372985"/>
            </a:xfrm>
            <a:custGeom>
              <a:avLst/>
              <a:gdLst>
                <a:gd name="T0" fmla="*/ 49 w 99"/>
                <a:gd name="T1" fmla="*/ 0 h 100"/>
                <a:gd name="T2" fmla="*/ 99 w 99"/>
                <a:gd name="T3" fmla="*/ 50 h 100"/>
                <a:gd name="T4" fmla="*/ 49 w 99"/>
                <a:gd name="T5" fmla="*/ 100 h 100"/>
                <a:gd name="T6" fmla="*/ 0 w 99"/>
                <a:gd name="T7" fmla="*/ 50 h 100"/>
                <a:gd name="T8" fmla="*/ 49 w 99"/>
                <a:gd name="T9" fmla="*/ 0 h 100"/>
                <a:gd name="T10" fmla="*/ 45 w 99"/>
                <a:gd name="T11" fmla="*/ 15 h 100"/>
                <a:gd name="T12" fmla="*/ 45 w 99"/>
                <a:gd name="T13" fmla="*/ 44 h 100"/>
                <a:gd name="T14" fmla="*/ 54 w 99"/>
                <a:gd name="T15" fmla="*/ 44 h 100"/>
                <a:gd name="T16" fmla="*/ 54 w 99"/>
                <a:gd name="T17" fmla="*/ 15 h 100"/>
                <a:gd name="T18" fmla="*/ 45 w 99"/>
                <a:gd name="T19" fmla="*/ 15 h 100"/>
                <a:gd name="T20" fmla="*/ 67 w 99"/>
                <a:gd name="T21" fmla="*/ 24 h 100"/>
                <a:gd name="T22" fmla="*/ 61 w 99"/>
                <a:gd name="T23" fmla="*/ 32 h 100"/>
                <a:gd name="T24" fmla="*/ 64 w 99"/>
                <a:gd name="T25" fmla="*/ 35 h 100"/>
                <a:gd name="T26" fmla="*/ 70 w 99"/>
                <a:gd name="T27" fmla="*/ 50 h 100"/>
                <a:gd name="T28" fmla="*/ 64 w 99"/>
                <a:gd name="T29" fmla="*/ 65 h 100"/>
                <a:gd name="T30" fmla="*/ 49 w 99"/>
                <a:gd name="T31" fmla="*/ 71 h 100"/>
                <a:gd name="T32" fmla="*/ 35 w 99"/>
                <a:gd name="T33" fmla="*/ 65 h 100"/>
                <a:gd name="T34" fmla="*/ 28 w 99"/>
                <a:gd name="T35" fmla="*/ 50 h 100"/>
                <a:gd name="T36" fmla="*/ 35 w 99"/>
                <a:gd name="T37" fmla="*/ 35 h 100"/>
                <a:gd name="T38" fmla="*/ 37 w 99"/>
                <a:gd name="T39" fmla="*/ 32 h 100"/>
                <a:gd name="T40" fmla="*/ 31 w 99"/>
                <a:gd name="T41" fmla="*/ 24 h 100"/>
                <a:gd name="T42" fmla="*/ 27 w 99"/>
                <a:gd name="T43" fmla="*/ 28 h 100"/>
                <a:gd name="T44" fmla="*/ 18 w 99"/>
                <a:gd name="T45" fmla="*/ 50 h 100"/>
                <a:gd name="T46" fmla="*/ 27 w 99"/>
                <a:gd name="T47" fmla="*/ 72 h 100"/>
                <a:gd name="T48" fmla="*/ 49 w 99"/>
                <a:gd name="T49" fmla="*/ 81 h 100"/>
                <a:gd name="T50" fmla="*/ 72 w 99"/>
                <a:gd name="T51" fmla="*/ 72 h 100"/>
                <a:gd name="T52" fmla="*/ 81 w 99"/>
                <a:gd name="T53" fmla="*/ 50 h 100"/>
                <a:gd name="T54" fmla="*/ 72 w 99"/>
                <a:gd name="T55" fmla="*/ 28 h 100"/>
                <a:gd name="T56" fmla="*/ 67 w 99"/>
                <a:gd name="T57" fmla="*/ 24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9" h="100">
                  <a:moveTo>
                    <a:pt x="49" y="0"/>
                  </a:moveTo>
                  <a:cubicBezTo>
                    <a:pt x="77" y="0"/>
                    <a:pt x="99" y="22"/>
                    <a:pt x="99" y="50"/>
                  </a:cubicBezTo>
                  <a:cubicBezTo>
                    <a:pt x="99" y="77"/>
                    <a:pt x="77" y="100"/>
                    <a:pt x="49" y="100"/>
                  </a:cubicBezTo>
                  <a:cubicBezTo>
                    <a:pt x="22" y="100"/>
                    <a:pt x="0" y="77"/>
                    <a:pt x="0" y="50"/>
                  </a:cubicBezTo>
                  <a:cubicBezTo>
                    <a:pt x="0" y="22"/>
                    <a:pt x="22" y="0"/>
                    <a:pt x="49" y="0"/>
                  </a:cubicBezTo>
                  <a:close/>
                  <a:moveTo>
                    <a:pt x="45" y="15"/>
                  </a:moveTo>
                  <a:cubicBezTo>
                    <a:pt x="45" y="44"/>
                    <a:pt x="45" y="44"/>
                    <a:pt x="45" y="44"/>
                  </a:cubicBezTo>
                  <a:cubicBezTo>
                    <a:pt x="54" y="44"/>
                    <a:pt x="54" y="44"/>
                    <a:pt x="54" y="44"/>
                  </a:cubicBezTo>
                  <a:cubicBezTo>
                    <a:pt x="54" y="15"/>
                    <a:pt x="54" y="15"/>
                    <a:pt x="54" y="15"/>
                  </a:cubicBezTo>
                  <a:cubicBezTo>
                    <a:pt x="45" y="15"/>
                    <a:pt x="45" y="15"/>
                    <a:pt x="45" y="15"/>
                  </a:cubicBezTo>
                  <a:close/>
                  <a:moveTo>
                    <a:pt x="67" y="24"/>
                  </a:moveTo>
                  <a:cubicBezTo>
                    <a:pt x="61" y="32"/>
                    <a:pt x="61" y="32"/>
                    <a:pt x="61" y="32"/>
                  </a:cubicBezTo>
                  <a:cubicBezTo>
                    <a:pt x="62" y="33"/>
                    <a:pt x="63" y="34"/>
                    <a:pt x="64" y="35"/>
                  </a:cubicBezTo>
                  <a:cubicBezTo>
                    <a:pt x="68" y="39"/>
                    <a:pt x="70" y="44"/>
                    <a:pt x="70" y="50"/>
                  </a:cubicBezTo>
                  <a:cubicBezTo>
                    <a:pt x="70" y="55"/>
                    <a:pt x="68" y="61"/>
                    <a:pt x="64" y="65"/>
                  </a:cubicBezTo>
                  <a:cubicBezTo>
                    <a:pt x="60" y="68"/>
                    <a:pt x="55" y="71"/>
                    <a:pt x="49" y="71"/>
                  </a:cubicBezTo>
                  <a:cubicBezTo>
                    <a:pt x="44" y="71"/>
                    <a:pt x="38" y="68"/>
                    <a:pt x="35" y="65"/>
                  </a:cubicBezTo>
                  <a:cubicBezTo>
                    <a:pt x="31" y="61"/>
                    <a:pt x="28" y="55"/>
                    <a:pt x="28" y="50"/>
                  </a:cubicBezTo>
                  <a:cubicBezTo>
                    <a:pt x="28" y="44"/>
                    <a:pt x="31" y="39"/>
                    <a:pt x="35" y="35"/>
                  </a:cubicBezTo>
                  <a:cubicBezTo>
                    <a:pt x="35" y="34"/>
                    <a:pt x="36" y="33"/>
                    <a:pt x="37" y="32"/>
                  </a:cubicBezTo>
                  <a:cubicBezTo>
                    <a:pt x="31" y="24"/>
                    <a:pt x="31" y="24"/>
                    <a:pt x="31" y="24"/>
                  </a:cubicBezTo>
                  <a:cubicBezTo>
                    <a:pt x="30" y="25"/>
                    <a:pt x="29" y="26"/>
                    <a:pt x="27" y="28"/>
                  </a:cubicBezTo>
                  <a:cubicBezTo>
                    <a:pt x="22" y="33"/>
                    <a:pt x="18" y="41"/>
                    <a:pt x="18" y="50"/>
                  </a:cubicBezTo>
                  <a:cubicBezTo>
                    <a:pt x="18" y="58"/>
                    <a:pt x="22" y="66"/>
                    <a:pt x="27" y="72"/>
                  </a:cubicBezTo>
                  <a:cubicBezTo>
                    <a:pt x="33" y="77"/>
                    <a:pt x="41" y="81"/>
                    <a:pt x="49" y="81"/>
                  </a:cubicBezTo>
                  <a:cubicBezTo>
                    <a:pt x="58" y="81"/>
                    <a:pt x="66" y="77"/>
                    <a:pt x="72" y="72"/>
                  </a:cubicBezTo>
                  <a:cubicBezTo>
                    <a:pt x="77" y="66"/>
                    <a:pt x="81" y="58"/>
                    <a:pt x="81" y="50"/>
                  </a:cubicBezTo>
                  <a:cubicBezTo>
                    <a:pt x="81" y="41"/>
                    <a:pt x="77" y="33"/>
                    <a:pt x="72" y="28"/>
                  </a:cubicBezTo>
                  <a:cubicBezTo>
                    <a:pt x="70" y="26"/>
                    <a:pt x="69" y="25"/>
                    <a:pt x="67" y="24"/>
                  </a:cubicBezTo>
                  <a:close/>
                </a:path>
              </a:pathLst>
            </a:custGeom>
            <a:solidFill>
              <a:schemeClr val="bg1"/>
            </a:solidFill>
            <a:ln>
              <a:noFill/>
            </a:ln>
          </p:spPr>
          <p:txBody>
            <a:bodyPr vert="horz" wrap="square" lIns="83743" tIns="41872" rIns="83743" bIns="41872"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0000"/>
                </a:lnSpc>
              </a:pPr>
              <a:endParaRPr lang="zh-CN" altLang="en-US" sz="900">
                <a:solidFill>
                  <a:prstClr val="black"/>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39" name="Group 38"/>
          <p:cNvGrpSpPr/>
          <p:nvPr/>
        </p:nvGrpSpPr>
        <p:grpSpPr>
          <a:xfrm>
            <a:off x="8116035" y="4850863"/>
            <a:ext cx="1756845" cy="1784373"/>
            <a:chOff x="7346434" y="4909620"/>
            <a:chExt cx="1918320" cy="1948378"/>
          </a:xfrm>
        </p:grpSpPr>
        <p:sp>
          <p:nvSpPr>
            <p:cNvPr id="4" name="Freeform 3"/>
            <p:cNvSpPr/>
            <p:nvPr/>
          </p:nvSpPr>
          <p:spPr>
            <a:xfrm rot="16200000">
              <a:off x="7331405" y="4924649"/>
              <a:ext cx="1948378" cy="1918320"/>
            </a:xfrm>
            <a:custGeom>
              <a:avLst/>
              <a:gdLst>
                <a:gd name="connsiteX0" fmla="*/ 2143216 w 2143216"/>
                <a:gd name="connsiteY0" fmla="*/ 562708 h 2110152"/>
                <a:gd name="connsiteX1" fmla="*/ 2018715 w 2143216"/>
                <a:gd name="connsiteY1" fmla="*/ 562708 h 2110152"/>
                <a:gd name="connsiteX2" fmla="*/ 2018715 w 2143216"/>
                <a:gd name="connsiteY2" fmla="*/ 1547444 h 2110152"/>
                <a:gd name="connsiteX3" fmla="*/ 1456007 w 2143216"/>
                <a:gd name="connsiteY3" fmla="*/ 2110152 h 2110152"/>
                <a:gd name="connsiteX4" fmla="*/ 1456007 w 2143216"/>
                <a:gd name="connsiteY4" fmla="*/ 2110151 h 2110152"/>
                <a:gd name="connsiteX5" fmla="*/ 0 w 2143216"/>
                <a:gd name="connsiteY5" fmla="*/ 2110151 h 2110152"/>
                <a:gd name="connsiteX6" fmla="*/ 0 w 2143216"/>
                <a:gd name="connsiteY6" fmla="*/ 1547443 h 2110152"/>
                <a:gd name="connsiteX7" fmla="*/ 1456007 w 2143216"/>
                <a:gd name="connsiteY7" fmla="*/ 1547443 h 2110152"/>
                <a:gd name="connsiteX8" fmla="*/ 1456007 w 2143216"/>
                <a:gd name="connsiteY8" fmla="*/ 562708 h 2110152"/>
                <a:gd name="connsiteX9" fmla="*/ 1331509 w 2143216"/>
                <a:gd name="connsiteY9" fmla="*/ 562708 h 2110152"/>
                <a:gd name="connsiteX10" fmla="*/ 1737363 w 2143216"/>
                <a:gd name="connsiteY10" fmla="*/ 0 h 2110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43216" h="2110152">
                  <a:moveTo>
                    <a:pt x="2143216" y="562708"/>
                  </a:moveTo>
                  <a:lnTo>
                    <a:pt x="2018715" y="562708"/>
                  </a:lnTo>
                  <a:lnTo>
                    <a:pt x="2018715" y="1547444"/>
                  </a:lnTo>
                  <a:lnTo>
                    <a:pt x="1456007" y="2110152"/>
                  </a:lnTo>
                  <a:lnTo>
                    <a:pt x="1456007" y="2110151"/>
                  </a:lnTo>
                  <a:lnTo>
                    <a:pt x="0" y="2110151"/>
                  </a:lnTo>
                  <a:lnTo>
                    <a:pt x="0" y="1547443"/>
                  </a:lnTo>
                  <a:lnTo>
                    <a:pt x="1456007" y="1547443"/>
                  </a:lnTo>
                  <a:lnTo>
                    <a:pt x="1456007" y="562708"/>
                  </a:lnTo>
                  <a:lnTo>
                    <a:pt x="1331509" y="562708"/>
                  </a:lnTo>
                  <a:lnTo>
                    <a:pt x="1737363" y="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9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9" name="Freeform 18"/>
            <p:cNvSpPr>
              <a:spLocks noEditPoints="1"/>
            </p:cNvSpPr>
            <p:nvPr/>
          </p:nvSpPr>
          <p:spPr bwMode="auto">
            <a:xfrm>
              <a:off x="8091344" y="5076469"/>
              <a:ext cx="399007" cy="404213"/>
            </a:xfrm>
            <a:custGeom>
              <a:avLst/>
              <a:gdLst>
                <a:gd name="T0" fmla="*/ 94 w 107"/>
                <a:gd name="T1" fmla="*/ 30 h 108"/>
                <a:gd name="T2" fmla="*/ 77 w 107"/>
                <a:gd name="T3" fmla="*/ 95 h 108"/>
                <a:gd name="T4" fmla="*/ 13 w 107"/>
                <a:gd name="T5" fmla="*/ 77 h 108"/>
                <a:gd name="T6" fmla="*/ 30 w 107"/>
                <a:gd name="T7" fmla="*/ 13 h 108"/>
                <a:gd name="T8" fmla="*/ 94 w 107"/>
                <a:gd name="T9" fmla="*/ 30 h 108"/>
                <a:gd name="T10" fmla="*/ 68 w 107"/>
                <a:gd name="T11" fmla="*/ 46 h 108"/>
                <a:gd name="T12" fmla="*/ 68 w 107"/>
                <a:gd name="T13" fmla="*/ 46 h 108"/>
                <a:gd name="T14" fmla="*/ 58 w 107"/>
                <a:gd name="T15" fmla="*/ 38 h 108"/>
                <a:gd name="T16" fmla="*/ 45 w 107"/>
                <a:gd name="T17" fmla="*/ 40 h 108"/>
                <a:gd name="T18" fmla="*/ 45 w 107"/>
                <a:gd name="T19" fmla="*/ 40 h 108"/>
                <a:gd name="T20" fmla="*/ 38 w 107"/>
                <a:gd name="T21" fmla="*/ 50 h 108"/>
                <a:gd name="T22" fmla="*/ 39 w 107"/>
                <a:gd name="T23" fmla="*/ 62 h 108"/>
                <a:gd name="T24" fmla="*/ 39 w 107"/>
                <a:gd name="T25" fmla="*/ 62 h 108"/>
                <a:gd name="T26" fmla="*/ 49 w 107"/>
                <a:gd name="T27" fmla="*/ 69 h 108"/>
                <a:gd name="T28" fmla="*/ 62 w 107"/>
                <a:gd name="T29" fmla="*/ 68 h 108"/>
                <a:gd name="T30" fmla="*/ 62 w 107"/>
                <a:gd name="T31" fmla="*/ 68 h 108"/>
                <a:gd name="T32" fmla="*/ 69 w 107"/>
                <a:gd name="T33" fmla="*/ 58 h 108"/>
                <a:gd name="T34" fmla="*/ 68 w 107"/>
                <a:gd name="T35" fmla="*/ 46 h 108"/>
                <a:gd name="T36" fmla="*/ 63 w 107"/>
                <a:gd name="T37" fmla="*/ 56 h 108"/>
                <a:gd name="T38" fmla="*/ 62 w 107"/>
                <a:gd name="T39" fmla="*/ 49 h 108"/>
                <a:gd name="T40" fmla="*/ 62 w 107"/>
                <a:gd name="T41" fmla="*/ 49 h 108"/>
                <a:gd name="T42" fmla="*/ 56 w 107"/>
                <a:gd name="T43" fmla="*/ 44 h 108"/>
                <a:gd name="T44" fmla="*/ 48 w 107"/>
                <a:gd name="T45" fmla="*/ 45 h 108"/>
                <a:gd name="T46" fmla="*/ 48 w 107"/>
                <a:gd name="T47" fmla="*/ 45 h 108"/>
                <a:gd name="T48" fmla="*/ 44 w 107"/>
                <a:gd name="T49" fmla="*/ 51 h 108"/>
                <a:gd name="T50" fmla="*/ 45 w 107"/>
                <a:gd name="T51" fmla="*/ 59 h 108"/>
                <a:gd name="T52" fmla="*/ 45 w 107"/>
                <a:gd name="T53" fmla="*/ 59 h 108"/>
                <a:gd name="T54" fmla="*/ 51 w 107"/>
                <a:gd name="T55" fmla="*/ 64 h 108"/>
                <a:gd name="T56" fmla="*/ 59 w 107"/>
                <a:gd name="T57" fmla="*/ 63 h 108"/>
                <a:gd name="T58" fmla="*/ 59 w 107"/>
                <a:gd name="T59" fmla="*/ 63 h 108"/>
                <a:gd name="T60" fmla="*/ 63 w 107"/>
                <a:gd name="T61" fmla="*/ 56 h 108"/>
                <a:gd name="T62" fmla="*/ 29 w 107"/>
                <a:gd name="T63" fmla="*/ 24 h 108"/>
                <a:gd name="T64" fmla="*/ 17 w 107"/>
                <a:gd name="T65" fmla="*/ 65 h 108"/>
                <a:gd name="T66" fmla="*/ 25 w 107"/>
                <a:gd name="T67" fmla="*/ 63 h 108"/>
                <a:gd name="T68" fmla="*/ 29 w 107"/>
                <a:gd name="T69" fmla="*/ 24 h 108"/>
                <a:gd name="T70" fmla="*/ 69 w 107"/>
                <a:gd name="T71" fmla="*/ 37 h 108"/>
                <a:gd name="T72" fmla="*/ 73 w 107"/>
                <a:gd name="T73" fmla="*/ 42 h 108"/>
                <a:gd name="T74" fmla="*/ 74 w 107"/>
                <a:gd name="T75" fmla="*/ 45 h 108"/>
                <a:gd name="T76" fmla="*/ 91 w 107"/>
                <a:gd name="T77" fmla="*/ 38 h 108"/>
                <a:gd name="T78" fmla="*/ 89 w 107"/>
                <a:gd name="T79" fmla="*/ 33 h 108"/>
                <a:gd name="T80" fmla="*/ 82 w 107"/>
                <a:gd name="T81" fmla="*/ 25 h 108"/>
                <a:gd name="T82" fmla="*/ 69 w 107"/>
                <a:gd name="T83" fmla="*/ 37 h 108"/>
                <a:gd name="T84" fmla="*/ 92 w 107"/>
                <a:gd name="T85" fmla="*/ 43 h 108"/>
                <a:gd name="T86" fmla="*/ 75 w 107"/>
                <a:gd name="T87" fmla="*/ 47 h 108"/>
                <a:gd name="T88" fmla="*/ 76 w 107"/>
                <a:gd name="T89" fmla="*/ 53 h 108"/>
                <a:gd name="T90" fmla="*/ 93 w 107"/>
                <a:gd name="T91" fmla="*/ 54 h 108"/>
                <a:gd name="T92" fmla="*/ 92 w 107"/>
                <a:gd name="T93" fmla="*/ 43 h 108"/>
                <a:gd name="T94" fmla="*/ 70 w 107"/>
                <a:gd name="T95" fmla="*/ 44 h 108"/>
                <a:gd name="T96" fmla="*/ 44 w 107"/>
                <a:gd name="T97" fmla="*/ 37 h 108"/>
                <a:gd name="T98" fmla="*/ 37 w 107"/>
                <a:gd name="T99" fmla="*/ 63 h 108"/>
                <a:gd name="T100" fmla="*/ 63 w 107"/>
                <a:gd name="T101" fmla="*/ 70 h 108"/>
                <a:gd name="T102" fmla="*/ 70 w 107"/>
                <a:gd name="T103" fmla="*/ 44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07" h="108">
                  <a:moveTo>
                    <a:pt x="94" y="30"/>
                  </a:moveTo>
                  <a:cubicBezTo>
                    <a:pt x="107" y="53"/>
                    <a:pt x="100" y="82"/>
                    <a:pt x="77" y="95"/>
                  </a:cubicBezTo>
                  <a:cubicBezTo>
                    <a:pt x="54" y="108"/>
                    <a:pt x="26" y="100"/>
                    <a:pt x="13" y="77"/>
                  </a:cubicBezTo>
                  <a:cubicBezTo>
                    <a:pt x="0" y="55"/>
                    <a:pt x="7" y="26"/>
                    <a:pt x="30" y="13"/>
                  </a:cubicBezTo>
                  <a:cubicBezTo>
                    <a:pt x="52" y="0"/>
                    <a:pt x="81" y="8"/>
                    <a:pt x="94" y="30"/>
                  </a:cubicBezTo>
                  <a:close/>
                  <a:moveTo>
                    <a:pt x="68" y="46"/>
                  </a:moveTo>
                  <a:cubicBezTo>
                    <a:pt x="68" y="46"/>
                    <a:pt x="68" y="46"/>
                    <a:pt x="68" y="46"/>
                  </a:cubicBezTo>
                  <a:cubicBezTo>
                    <a:pt x="65" y="42"/>
                    <a:pt x="62" y="39"/>
                    <a:pt x="58" y="38"/>
                  </a:cubicBezTo>
                  <a:cubicBezTo>
                    <a:pt x="54" y="37"/>
                    <a:pt x="49" y="37"/>
                    <a:pt x="45" y="40"/>
                  </a:cubicBezTo>
                  <a:cubicBezTo>
                    <a:pt x="45" y="40"/>
                    <a:pt x="45" y="40"/>
                    <a:pt x="45" y="40"/>
                  </a:cubicBezTo>
                  <a:cubicBezTo>
                    <a:pt x="41" y="42"/>
                    <a:pt x="39" y="46"/>
                    <a:pt x="38" y="50"/>
                  </a:cubicBezTo>
                  <a:cubicBezTo>
                    <a:pt x="37" y="54"/>
                    <a:pt x="37" y="58"/>
                    <a:pt x="39" y="62"/>
                  </a:cubicBezTo>
                  <a:cubicBezTo>
                    <a:pt x="39" y="62"/>
                    <a:pt x="39" y="62"/>
                    <a:pt x="39" y="62"/>
                  </a:cubicBezTo>
                  <a:cubicBezTo>
                    <a:pt x="42" y="66"/>
                    <a:pt x="45" y="68"/>
                    <a:pt x="49" y="69"/>
                  </a:cubicBezTo>
                  <a:cubicBezTo>
                    <a:pt x="53" y="71"/>
                    <a:pt x="58" y="70"/>
                    <a:pt x="62" y="68"/>
                  </a:cubicBezTo>
                  <a:cubicBezTo>
                    <a:pt x="62" y="68"/>
                    <a:pt x="62" y="68"/>
                    <a:pt x="62" y="68"/>
                  </a:cubicBezTo>
                  <a:cubicBezTo>
                    <a:pt x="65" y="66"/>
                    <a:pt x="68" y="62"/>
                    <a:pt x="69" y="58"/>
                  </a:cubicBezTo>
                  <a:cubicBezTo>
                    <a:pt x="70" y="54"/>
                    <a:pt x="70" y="50"/>
                    <a:pt x="68" y="46"/>
                  </a:cubicBezTo>
                  <a:close/>
                  <a:moveTo>
                    <a:pt x="63" y="56"/>
                  </a:moveTo>
                  <a:cubicBezTo>
                    <a:pt x="64" y="54"/>
                    <a:pt x="64" y="51"/>
                    <a:pt x="62" y="49"/>
                  </a:cubicBezTo>
                  <a:cubicBezTo>
                    <a:pt x="62" y="49"/>
                    <a:pt x="62" y="49"/>
                    <a:pt x="62" y="49"/>
                  </a:cubicBezTo>
                  <a:cubicBezTo>
                    <a:pt x="61" y="46"/>
                    <a:pt x="59" y="45"/>
                    <a:pt x="56" y="44"/>
                  </a:cubicBezTo>
                  <a:cubicBezTo>
                    <a:pt x="54" y="43"/>
                    <a:pt x="51" y="44"/>
                    <a:pt x="48" y="45"/>
                  </a:cubicBezTo>
                  <a:cubicBezTo>
                    <a:pt x="48" y="45"/>
                    <a:pt x="48" y="45"/>
                    <a:pt x="48" y="45"/>
                  </a:cubicBezTo>
                  <a:cubicBezTo>
                    <a:pt x="46" y="46"/>
                    <a:pt x="44" y="49"/>
                    <a:pt x="44" y="51"/>
                  </a:cubicBezTo>
                  <a:cubicBezTo>
                    <a:pt x="43" y="54"/>
                    <a:pt x="43" y="56"/>
                    <a:pt x="45" y="59"/>
                  </a:cubicBezTo>
                  <a:cubicBezTo>
                    <a:pt x="45" y="59"/>
                    <a:pt x="45" y="59"/>
                    <a:pt x="45" y="59"/>
                  </a:cubicBezTo>
                  <a:cubicBezTo>
                    <a:pt x="46" y="61"/>
                    <a:pt x="48" y="63"/>
                    <a:pt x="51" y="64"/>
                  </a:cubicBezTo>
                  <a:cubicBezTo>
                    <a:pt x="53" y="64"/>
                    <a:pt x="56" y="64"/>
                    <a:pt x="59" y="63"/>
                  </a:cubicBezTo>
                  <a:cubicBezTo>
                    <a:pt x="59" y="63"/>
                    <a:pt x="59" y="63"/>
                    <a:pt x="59" y="63"/>
                  </a:cubicBezTo>
                  <a:cubicBezTo>
                    <a:pt x="61" y="61"/>
                    <a:pt x="63" y="59"/>
                    <a:pt x="63" y="56"/>
                  </a:cubicBezTo>
                  <a:close/>
                  <a:moveTo>
                    <a:pt x="29" y="24"/>
                  </a:moveTo>
                  <a:cubicBezTo>
                    <a:pt x="16" y="36"/>
                    <a:pt x="14" y="50"/>
                    <a:pt x="17" y="65"/>
                  </a:cubicBezTo>
                  <a:cubicBezTo>
                    <a:pt x="20" y="64"/>
                    <a:pt x="23" y="64"/>
                    <a:pt x="25" y="63"/>
                  </a:cubicBezTo>
                  <a:cubicBezTo>
                    <a:pt x="21" y="49"/>
                    <a:pt x="22" y="36"/>
                    <a:pt x="29" y="24"/>
                  </a:cubicBezTo>
                  <a:close/>
                  <a:moveTo>
                    <a:pt x="69" y="37"/>
                  </a:moveTo>
                  <a:cubicBezTo>
                    <a:pt x="70" y="38"/>
                    <a:pt x="72" y="40"/>
                    <a:pt x="73" y="42"/>
                  </a:cubicBezTo>
                  <a:cubicBezTo>
                    <a:pt x="74" y="43"/>
                    <a:pt x="74" y="44"/>
                    <a:pt x="74" y="45"/>
                  </a:cubicBezTo>
                  <a:cubicBezTo>
                    <a:pt x="91" y="38"/>
                    <a:pt x="91" y="38"/>
                    <a:pt x="91" y="38"/>
                  </a:cubicBezTo>
                  <a:cubicBezTo>
                    <a:pt x="90" y="36"/>
                    <a:pt x="89" y="35"/>
                    <a:pt x="89" y="33"/>
                  </a:cubicBezTo>
                  <a:cubicBezTo>
                    <a:pt x="87" y="30"/>
                    <a:pt x="85" y="28"/>
                    <a:pt x="82" y="25"/>
                  </a:cubicBezTo>
                  <a:cubicBezTo>
                    <a:pt x="69" y="37"/>
                    <a:pt x="69" y="37"/>
                    <a:pt x="69" y="37"/>
                  </a:cubicBezTo>
                  <a:close/>
                  <a:moveTo>
                    <a:pt x="92" y="43"/>
                  </a:moveTo>
                  <a:cubicBezTo>
                    <a:pt x="75" y="47"/>
                    <a:pt x="75" y="47"/>
                    <a:pt x="75" y="47"/>
                  </a:cubicBezTo>
                  <a:cubicBezTo>
                    <a:pt x="76" y="49"/>
                    <a:pt x="76" y="51"/>
                    <a:pt x="76" y="53"/>
                  </a:cubicBezTo>
                  <a:cubicBezTo>
                    <a:pt x="93" y="54"/>
                    <a:pt x="93" y="54"/>
                    <a:pt x="93" y="54"/>
                  </a:cubicBezTo>
                  <a:cubicBezTo>
                    <a:pt x="94" y="50"/>
                    <a:pt x="93" y="46"/>
                    <a:pt x="92" y="43"/>
                  </a:cubicBezTo>
                  <a:close/>
                  <a:moveTo>
                    <a:pt x="70" y="44"/>
                  </a:moveTo>
                  <a:cubicBezTo>
                    <a:pt x="65" y="35"/>
                    <a:pt x="53" y="32"/>
                    <a:pt x="44" y="37"/>
                  </a:cubicBezTo>
                  <a:cubicBezTo>
                    <a:pt x="35" y="42"/>
                    <a:pt x="32" y="54"/>
                    <a:pt x="37" y="63"/>
                  </a:cubicBezTo>
                  <a:cubicBezTo>
                    <a:pt x="42" y="72"/>
                    <a:pt x="54" y="76"/>
                    <a:pt x="63" y="70"/>
                  </a:cubicBezTo>
                  <a:cubicBezTo>
                    <a:pt x="72" y="65"/>
                    <a:pt x="75" y="53"/>
                    <a:pt x="70" y="44"/>
                  </a:cubicBezTo>
                  <a:close/>
                </a:path>
              </a:pathLst>
            </a:custGeom>
            <a:solidFill>
              <a:schemeClr val="bg1"/>
            </a:solidFill>
            <a:ln>
              <a:noFill/>
            </a:ln>
          </p:spPr>
          <p:txBody>
            <a:bodyPr vert="horz" wrap="square" lIns="83743" tIns="41872" rIns="83743" bIns="41872"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0000"/>
                </a:lnSpc>
              </a:pPr>
              <a:endParaRPr lang="zh-CN" altLang="en-US" sz="900">
                <a:solidFill>
                  <a:prstClr val="black"/>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20" name="Group 19"/>
          <p:cNvGrpSpPr/>
          <p:nvPr/>
        </p:nvGrpSpPr>
        <p:grpSpPr>
          <a:xfrm>
            <a:off x="1217800" y="2398382"/>
            <a:ext cx="419805" cy="315056"/>
            <a:chOff x="789999" y="2242985"/>
            <a:chExt cx="504229" cy="378415"/>
          </a:xfrm>
        </p:grpSpPr>
        <p:sp>
          <p:nvSpPr>
            <p:cNvPr id="21" name="Rectangle 20"/>
            <p:cNvSpPr/>
            <p:nvPr/>
          </p:nvSpPr>
          <p:spPr>
            <a:xfrm>
              <a:off x="858129" y="2299468"/>
              <a:ext cx="436099" cy="32193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9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2" name="Rectangle 21"/>
            <p:cNvSpPr/>
            <p:nvPr/>
          </p:nvSpPr>
          <p:spPr>
            <a:xfrm>
              <a:off x="789999" y="2242985"/>
              <a:ext cx="436099" cy="3219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900">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23" name="Rectangle 22"/>
          <p:cNvSpPr/>
          <p:nvPr/>
        </p:nvSpPr>
        <p:spPr>
          <a:xfrm>
            <a:off x="1637030" y="2236470"/>
            <a:ext cx="5372735" cy="755650"/>
          </a:xfrm>
          <a:prstGeom prst="rect">
            <a:avLst/>
          </a:prstGeom>
        </p:spPr>
        <p:txBody>
          <a:bodyPr wrap="square">
            <a:spAutoFit/>
          </a:bodyPr>
          <a:lstStyle/>
          <a:p>
            <a:pPr algn="just">
              <a:lnSpc>
                <a:spcPct val="120000"/>
              </a:lnSpc>
            </a:pPr>
            <a:r>
              <a:rPr lang="en-US" altLang="zh-CN" sz="18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客户：是指提出项目需求的个人，杨老师和侯老师。是我们需要关注的第一对象。</a:t>
            </a:r>
          </a:p>
        </p:txBody>
      </p:sp>
      <p:grpSp>
        <p:nvGrpSpPr>
          <p:cNvPr id="24" name="Group 23"/>
          <p:cNvGrpSpPr/>
          <p:nvPr/>
        </p:nvGrpSpPr>
        <p:grpSpPr>
          <a:xfrm>
            <a:off x="1217800" y="3357519"/>
            <a:ext cx="419805" cy="315056"/>
            <a:chOff x="789999" y="2242985"/>
            <a:chExt cx="504229" cy="378415"/>
          </a:xfrm>
        </p:grpSpPr>
        <p:sp>
          <p:nvSpPr>
            <p:cNvPr id="25" name="Rectangle 24"/>
            <p:cNvSpPr/>
            <p:nvPr/>
          </p:nvSpPr>
          <p:spPr>
            <a:xfrm>
              <a:off x="858129" y="2299468"/>
              <a:ext cx="436099" cy="32193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9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6" name="Rectangle 25"/>
            <p:cNvSpPr/>
            <p:nvPr/>
          </p:nvSpPr>
          <p:spPr>
            <a:xfrm>
              <a:off x="789999" y="2242985"/>
              <a:ext cx="436099" cy="3219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900">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27" name="Rectangle 26"/>
          <p:cNvSpPr/>
          <p:nvPr/>
        </p:nvSpPr>
        <p:spPr>
          <a:xfrm>
            <a:off x="1638300" y="3195320"/>
            <a:ext cx="5371465" cy="755650"/>
          </a:xfrm>
          <a:prstGeom prst="rect">
            <a:avLst/>
          </a:prstGeom>
        </p:spPr>
        <p:txBody>
          <a:bodyPr wrap="square">
            <a:spAutoFit/>
          </a:bodyPr>
          <a:lstStyle/>
          <a:p>
            <a:pPr algn="just">
              <a:lnSpc>
                <a:spcPct val="120000"/>
              </a:lnSpc>
            </a:pPr>
            <a:r>
              <a:rPr lang="en-US" altLang="zh-CN" sz="18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用户：是指使用该辅助网站的组织和个人，需要分析用户的使用感受，时刻关注改进意向等。</a:t>
            </a:r>
          </a:p>
        </p:txBody>
      </p:sp>
      <p:grpSp>
        <p:nvGrpSpPr>
          <p:cNvPr id="28" name="Group 27"/>
          <p:cNvGrpSpPr/>
          <p:nvPr/>
        </p:nvGrpSpPr>
        <p:grpSpPr>
          <a:xfrm>
            <a:off x="1217800" y="4340011"/>
            <a:ext cx="419805" cy="315056"/>
            <a:chOff x="789999" y="2242985"/>
            <a:chExt cx="504229" cy="378415"/>
          </a:xfrm>
        </p:grpSpPr>
        <p:sp>
          <p:nvSpPr>
            <p:cNvPr id="29" name="Rectangle 28"/>
            <p:cNvSpPr/>
            <p:nvPr/>
          </p:nvSpPr>
          <p:spPr>
            <a:xfrm>
              <a:off x="858129" y="2299468"/>
              <a:ext cx="436099" cy="32193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9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0" name="Rectangle 29"/>
            <p:cNvSpPr/>
            <p:nvPr/>
          </p:nvSpPr>
          <p:spPr>
            <a:xfrm>
              <a:off x="789999" y="2242985"/>
              <a:ext cx="436099" cy="32193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900">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31" name="Rectangle 30"/>
          <p:cNvSpPr/>
          <p:nvPr/>
        </p:nvSpPr>
        <p:spPr>
          <a:xfrm>
            <a:off x="1638935" y="4178300"/>
            <a:ext cx="5370195" cy="755650"/>
          </a:xfrm>
          <a:prstGeom prst="rect">
            <a:avLst/>
          </a:prstGeom>
        </p:spPr>
        <p:txBody>
          <a:bodyPr wrap="square">
            <a:spAutoFit/>
          </a:bodyPr>
          <a:lstStyle/>
          <a:p>
            <a:pPr algn="just">
              <a:lnSpc>
                <a:spcPct val="120000"/>
              </a:lnSpc>
            </a:pPr>
            <a:r>
              <a:rPr lang="en-US" altLang="zh-CN" sz="18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项目经理：是项目的关键人物，是小组的领导者，起重要协调作用。</a:t>
            </a:r>
          </a:p>
        </p:txBody>
      </p:sp>
      <p:grpSp>
        <p:nvGrpSpPr>
          <p:cNvPr id="32" name="Group 31"/>
          <p:cNvGrpSpPr/>
          <p:nvPr/>
        </p:nvGrpSpPr>
        <p:grpSpPr>
          <a:xfrm>
            <a:off x="1217800" y="5279926"/>
            <a:ext cx="419805" cy="315056"/>
            <a:chOff x="789999" y="2242985"/>
            <a:chExt cx="504229" cy="378415"/>
          </a:xfrm>
        </p:grpSpPr>
        <p:sp>
          <p:nvSpPr>
            <p:cNvPr id="33" name="Rectangle 32"/>
            <p:cNvSpPr/>
            <p:nvPr/>
          </p:nvSpPr>
          <p:spPr>
            <a:xfrm>
              <a:off x="858129" y="2299468"/>
              <a:ext cx="436099" cy="32193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9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4" name="Rectangle 33"/>
            <p:cNvSpPr/>
            <p:nvPr/>
          </p:nvSpPr>
          <p:spPr>
            <a:xfrm>
              <a:off x="789999" y="2242985"/>
              <a:ext cx="436099" cy="3219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900">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35" name="Rectangle 34"/>
          <p:cNvSpPr/>
          <p:nvPr/>
        </p:nvSpPr>
        <p:spPr>
          <a:xfrm>
            <a:off x="1638935" y="5118100"/>
            <a:ext cx="5370195" cy="755650"/>
          </a:xfrm>
          <a:prstGeom prst="rect">
            <a:avLst/>
          </a:prstGeom>
        </p:spPr>
        <p:txBody>
          <a:bodyPr wrap="square">
            <a:spAutoFit/>
          </a:bodyPr>
          <a:lstStyle/>
          <a:p>
            <a:pPr algn="just">
              <a:lnSpc>
                <a:spcPct val="120000"/>
              </a:lnSpc>
            </a:pPr>
            <a:r>
              <a:rPr lang="en-US" altLang="zh-CN" sz="18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项目组成员：是让项目落到实处分担项目任务的人员，项目成败的关键。</a:t>
            </a:r>
          </a:p>
        </p:txBody>
      </p:sp>
      <p:sp>
        <p:nvSpPr>
          <p:cNvPr id="44" name="TextBox 8"/>
          <p:cNvSpPr txBox="1"/>
          <p:nvPr/>
        </p:nvSpPr>
        <p:spPr>
          <a:xfrm>
            <a:off x="609599" y="266929"/>
            <a:ext cx="3083471" cy="430530"/>
          </a:xfrm>
          <a:prstGeom prst="rect">
            <a:avLst/>
          </a:prstGeom>
          <a:noFill/>
        </p:spPr>
        <p:txBody>
          <a:bodyPr wrap="square" lIns="0" tIns="0" rIns="0" bIns="0" rtlCol="0" anchor="ctr">
            <a:spAutoFit/>
          </a:bodyPr>
          <a:lstStyle/>
          <a:p>
            <a:r>
              <a:rPr lang="zh-CN" altLang="en-US" sz="28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需求工程计划</a:t>
            </a:r>
          </a:p>
        </p:txBody>
      </p:sp>
      <p:sp>
        <p:nvSpPr>
          <p:cNvPr id="45" name="TextBox 8"/>
          <p:cNvSpPr txBox="1"/>
          <p:nvPr/>
        </p:nvSpPr>
        <p:spPr>
          <a:xfrm>
            <a:off x="609600" y="704295"/>
            <a:ext cx="3219450" cy="215265"/>
          </a:xfrm>
          <a:prstGeom prst="rect">
            <a:avLst/>
          </a:prstGeom>
          <a:noFill/>
        </p:spPr>
        <p:txBody>
          <a:bodyPr wrap="square" lIns="0" tIns="0" rIns="0" bIns="0" rtlCol="0" anchor="ctr">
            <a:spAutoFit/>
          </a:bodyPr>
          <a:lstStyle/>
          <a:p>
            <a:r>
              <a:rPr lang="zh-CN" altLang="en-US" sz="14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干系人分析</a:t>
            </a:r>
          </a:p>
        </p:txBody>
      </p:sp>
      <p:sp>
        <p:nvSpPr>
          <p:cNvPr id="2" name="文本框 1"/>
          <p:cNvSpPr txBox="1"/>
          <p:nvPr/>
        </p:nvSpPr>
        <p:spPr>
          <a:xfrm>
            <a:off x="2294255" y="1290320"/>
            <a:ext cx="6271895" cy="398780"/>
          </a:xfrm>
          <a:prstGeom prst="rect">
            <a:avLst/>
          </a:prstGeom>
          <a:noFill/>
        </p:spPr>
        <p:txBody>
          <a:bodyPr wrap="square" rtlCol="0">
            <a:spAutoFit/>
          </a:bodyPr>
          <a:lstStyle/>
          <a:p>
            <a:r>
              <a:rPr lang="en-US" altLang="zh-CN" sz="2000" dirty="0" smtClean="0">
                <a:solidFill>
                  <a:schemeClr val="tx1"/>
                </a:solidFill>
                <a:latin typeface="Arial" panose="020B0604020202020204" pitchFamily="34" charset="0"/>
                <a:ea typeface="微软雅黑" panose="020B0503020204020204" pitchFamily="34" charset="-122"/>
                <a:cs typeface="+mn-ea"/>
              </a:rPr>
              <a:t>项目组织内部与外部人员涉及重点关系的干系人如下：</a:t>
            </a:r>
          </a:p>
        </p:txBody>
      </p:sp>
      <p:sp>
        <p:nvSpPr>
          <p:cNvPr id="48" name="文本框 47"/>
          <p:cNvSpPr txBox="1"/>
          <p:nvPr/>
        </p:nvSpPr>
        <p:spPr>
          <a:xfrm>
            <a:off x="1638935" y="6066155"/>
            <a:ext cx="5372735" cy="368300"/>
          </a:xfrm>
          <a:prstGeom prst="rect">
            <a:avLst/>
          </a:prstGeom>
          <a:noFill/>
        </p:spPr>
        <p:txBody>
          <a:bodyPr wrap="square" rtlCol="0">
            <a:spAutoFit/>
          </a:bodyPr>
          <a:lstStyle/>
          <a:p>
            <a:r>
              <a:rPr lang="en-US" altLang="zh-CN" sz="1800" dirty="0" smtClean="0">
                <a:solidFill>
                  <a:schemeClr val="tx1"/>
                </a:solidFill>
                <a:latin typeface="Arial" panose="020B0604020202020204" pitchFamily="34" charset="0"/>
                <a:ea typeface="微软雅黑" panose="020B0503020204020204" pitchFamily="34" charset="-122"/>
                <a:cs typeface="+mn-ea"/>
              </a:rPr>
              <a:t>施加影响者：对项目产生积极或消极的影响的人。</a:t>
            </a:r>
          </a:p>
        </p:txBody>
      </p:sp>
    </p:spTree>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1000"/>
                                        <p:tgtEl>
                                          <p:spTgt spid="39"/>
                                        </p:tgtEl>
                                      </p:cBhvr>
                                    </p:animEffect>
                                    <p:anim calcmode="lin" valueType="num">
                                      <p:cBhvr>
                                        <p:cTn id="8" dur="1000" fill="hold"/>
                                        <p:tgtEl>
                                          <p:spTgt spid="39"/>
                                        </p:tgtEl>
                                        <p:attrNameLst>
                                          <p:attrName>ppt_x</p:attrName>
                                        </p:attrNameLst>
                                      </p:cBhvr>
                                      <p:tavLst>
                                        <p:tav tm="0">
                                          <p:val>
                                            <p:strVal val="#ppt_x"/>
                                          </p:val>
                                        </p:tav>
                                        <p:tav tm="100000">
                                          <p:val>
                                            <p:strVal val="#ppt_x"/>
                                          </p:val>
                                        </p:tav>
                                      </p:tavLst>
                                    </p:anim>
                                    <p:anim calcmode="lin" valueType="num">
                                      <p:cBhvr>
                                        <p:cTn id="9" dur="1000" fill="hold"/>
                                        <p:tgtEl>
                                          <p:spTgt spid="39"/>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fade">
                                      <p:cBhvr>
                                        <p:cTn id="13" dur="1000"/>
                                        <p:tgtEl>
                                          <p:spTgt spid="38"/>
                                        </p:tgtEl>
                                      </p:cBhvr>
                                    </p:animEffect>
                                    <p:anim calcmode="lin" valueType="num">
                                      <p:cBhvr>
                                        <p:cTn id="14" dur="1000" fill="hold"/>
                                        <p:tgtEl>
                                          <p:spTgt spid="38"/>
                                        </p:tgtEl>
                                        <p:attrNameLst>
                                          <p:attrName>ppt_x</p:attrName>
                                        </p:attrNameLst>
                                      </p:cBhvr>
                                      <p:tavLst>
                                        <p:tav tm="0">
                                          <p:val>
                                            <p:strVal val="#ppt_x"/>
                                          </p:val>
                                        </p:tav>
                                        <p:tav tm="100000">
                                          <p:val>
                                            <p:strVal val="#ppt_x"/>
                                          </p:val>
                                        </p:tav>
                                      </p:tavLst>
                                    </p:anim>
                                    <p:anim calcmode="lin" valueType="num">
                                      <p:cBhvr>
                                        <p:cTn id="15" dur="1000" fill="hold"/>
                                        <p:tgtEl>
                                          <p:spTgt spid="38"/>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37"/>
                                        </p:tgtEl>
                                        <p:attrNameLst>
                                          <p:attrName>style.visibility</p:attrName>
                                        </p:attrNameLst>
                                      </p:cBhvr>
                                      <p:to>
                                        <p:strVal val="visible"/>
                                      </p:to>
                                    </p:set>
                                    <p:animEffect transition="in" filter="fade">
                                      <p:cBhvr>
                                        <p:cTn id="19" dur="1000"/>
                                        <p:tgtEl>
                                          <p:spTgt spid="37"/>
                                        </p:tgtEl>
                                      </p:cBhvr>
                                    </p:animEffect>
                                    <p:anim calcmode="lin" valueType="num">
                                      <p:cBhvr>
                                        <p:cTn id="20" dur="1000" fill="hold"/>
                                        <p:tgtEl>
                                          <p:spTgt spid="37"/>
                                        </p:tgtEl>
                                        <p:attrNameLst>
                                          <p:attrName>ppt_x</p:attrName>
                                        </p:attrNameLst>
                                      </p:cBhvr>
                                      <p:tavLst>
                                        <p:tav tm="0">
                                          <p:val>
                                            <p:strVal val="#ppt_x"/>
                                          </p:val>
                                        </p:tav>
                                        <p:tav tm="100000">
                                          <p:val>
                                            <p:strVal val="#ppt_x"/>
                                          </p:val>
                                        </p:tav>
                                      </p:tavLst>
                                    </p:anim>
                                    <p:anim calcmode="lin" valueType="num">
                                      <p:cBhvr>
                                        <p:cTn id="21" dur="1000" fill="hold"/>
                                        <p:tgtEl>
                                          <p:spTgt spid="37"/>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nodeType="afterEffect">
                                  <p:stCondLst>
                                    <p:cond delay="0"/>
                                  </p:stCondLst>
                                  <p:childTnLst>
                                    <p:set>
                                      <p:cBhvr>
                                        <p:cTn id="24" dur="1" fill="hold">
                                          <p:stCondLst>
                                            <p:cond delay="0"/>
                                          </p:stCondLst>
                                        </p:cTn>
                                        <p:tgtEl>
                                          <p:spTgt spid="36"/>
                                        </p:tgtEl>
                                        <p:attrNameLst>
                                          <p:attrName>style.visibility</p:attrName>
                                        </p:attrNameLst>
                                      </p:cBhvr>
                                      <p:to>
                                        <p:strVal val="visible"/>
                                      </p:to>
                                    </p:set>
                                    <p:animEffect transition="in" filter="fade">
                                      <p:cBhvr>
                                        <p:cTn id="25" dur="1000"/>
                                        <p:tgtEl>
                                          <p:spTgt spid="36"/>
                                        </p:tgtEl>
                                      </p:cBhvr>
                                    </p:animEffect>
                                    <p:anim calcmode="lin" valueType="num">
                                      <p:cBhvr>
                                        <p:cTn id="26" dur="1000" fill="hold"/>
                                        <p:tgtEl>
                                          <p:spTgt spid="36"/>
                                        </p:tgtEl>
                                        <p:attrNameLst>
                                          <p:attrName>ppt_x</p:attrName>
                                        </p:attrNameLst>
                                      </p:cBhvr>
                                      <p:tavLst>
                                        <p:tav tm="0">
                                          <p:val>
                                            <p:strVal val="#ppt_x"/>
                                          </p:val>
                                        </p:tav>
                                        <p:tav tm="100000">
                                          <p:val>
                                            <p:strVal val="#ppt_x"/>
                                          </p:val>
                                        </p:tav>
                                      </p:tavLst>
                                    </p:anim>
                                    <p:anim calcmode="lin" valueType="num">
                                      <p:cBhvr>
                                        <p:cTn id="27" dur="1000" fill="hold"/>
                                        <p:tgtEl>
                                          <p:spTgt spid="36"/>
                                        </p:tgtEl>
                                        <p:attrNameLst>
                                          <p:attrName>ppt_y</p:attrName>
                                        </p:attrNameLst>
                                      </p:cBhvr>
                                      <p:tavLst>
                                        <p:tav tm="0">
                                          <p:val>
                                            <p:strVal val="#ppt_y+.1"/>
                                          </p:val>
                                        </p:tav>
                                        <p:tav tm="100000">
                                          <p:val>
                                            <p:strVal val="#ppt_y"/>
                                          </p:val>
                                        </p:tav>
                                      </p:tavLst>
                                    </p:anim>
                                  </p:childTnLst>
                                </p:cTn>
                              </p:par>
                            </p:childTnLst>
                          </p:cTn>
                        </p:par>
                        <p:par>
                          <p:cTn id="28" fill="hold">
                            <p:stCondLst>
                              <p:cond delay="4000"/>
                            </p:stCondLst>
                            <p:childTnLst>
                              <p:par>
                                <p:cTn id="29" presetID="53" presetClass="entr" presetSubtype="16" fill="hold" nodeType="afterEffect">
                                  <p:stCondLst>
                                    <p:cond delay="0"/>
                                  </p:stCondLst>
                                  <p:childTnLst>
                                    <p:set>
                                      <p:cBhvr>
                                        <p:cTn id="30" dur="1" fill="hold">
                                          <p:stCondLst>
                                            <p:cond delay="0"/>
                                          </p:stCondLst>
                                        </p:cTn>
                                        <p:tgtEl>
                                          <p:spTgt spid="43"/>
                                        </p:tgtEl>
                                        <p:attrNameLst>
                                          <p:attrName>style.visibility</p:attrName>
                                        </p:attrNameLst>
                                      </p:cBhvr>
                                      <p:to>
                                        <p:strVal val="visible"/>
                                      </p:to>
                                    </p:set>
                                    <p:anim calcmode="lin" valueType="num">
                                      <p:cBhvr>
                                        <p:cTn id="31" dur="500" fill="hold"/>
                                        <p:tgtEl>
                                          <p:spTgt spid="43"/>
                                        </p:tgtEl>
                                        <p:attrNameLst>
                                          <p:attrName>ppt_w</p:attrName>
                                        </p:attrNameLst>
                                      </p:cBhvr>
                                      <p:tavLst>
                                        <p:tav tm="0">
                                          <p:val>
                                            <p:fltVal val="0"/>
                                          </p:val>
                                        </p:tav>
                                        <p:tav tm="100000">
                                          <p:val>
                                            <p:strVal val="#ppt_w"/>
                                          </p:val>
                                        </p:tav>
                                      </p:tavLst>
                                    </p:anim>
                                    <p:anim calcmode="lin" valueType="num">
                                      <p:cBhvr>
                                        <p:cTn id="32" dur="500" fill="hold"/>
                                        <p:tgtEl>
                                          <p:spTgt spid="43"/>
                                        </p:tgtEl>
                                        <p:attrNameLst>
                                          <p:attrName>ppt_h</p:attrName>
                                        </p:attrNameLst>
                                      </p:cBhvr>
                                      <p:tavLst>
                                        <p:tav tm="0">
                                          <p:val>
                                            <p:fltVal val="0"/>
                                          </p:val>
                                        </p:tav>
                                        <p:tav tm="100000">
                                          <p:val>
                                            <p:strVal val="#ppt_h"/>
                                          </p:val>
                                        </p:tav>
                                      </p:tavLst>
                                    </p:anim>
                                    <p:animEffect transition="in" filter="fade">
                                      <p:cBhvr>
                                        <p:cTn id="33" dur="500"/>
                                        <p:tgtEl>
                                          <p:spTgt spid="43"/>
                                        </p:tgtEl>
                                      </p:cBhvr>
                                    </p:animEffect>
                                  </p:childTnLst>
                                </p:cTn>
                              </p:par>
                            </p:childTnLst>
                          </p:cTn>
                        </p:par>
                        <p:par>
                          <p:cTn id="34" fill="hold">
                            <p:stCondLst>
                              <p:cond delay="4500"/>
                            </p:stCondLst>
                            <p:childTnLst>
                              <p:par>
                                <p:cTn id="35" presetID="53" presetClass="entr" presetSubtype="16" fill="hold" nodeType="afterEffect">
                                  <p:stCondLst>
                                    <p:cond delay="0"/>
                                  </p:stCondLst>
                                  <p:childTnLst>
                                    <p:set>
                                      <p:cBhvr>
                                        <p:cTn id="36" dur="1" fill="hold">
                                          <p:stCondLst>
                                            <p:cond delay="0"/>
                                          </p:stCondLst>
                                        </p:cTn>
                                        <p:tgtEl>
                                          <p:spTgt spid="42"/>
                                        </p:tgtEl>
                                        <p:attrNameLst>
                                          <p:attrName>style.visibility</p:attrName>
                                        </p:attrNameLst>
                                      </p:cBhvr>
                                      <p:to>
                                        <p:strVal val="visible"/>
                                      </p:to>
                                    </p:set>
                                    <p:anim calcmode="lin" valueType="num">
                                      <p:cBhvr>
                                        <p:cTn id="37" dur="500" fill="hold"/>
                                        <p:tgtEl>
                                          <p:spTgt spid="42"/>
                                        </p:tgtEl>
                                        <p:attrNameLst>
                                          <p:attrName>ppt_w</p:attrName>
                                        </p:attrNameLst>
                                      </p:cBhvr>
                                      <p:tavLst>
                                        <p:tav tm="0">
                                          <p:val>
                                            <p:fltVal val="0"/>
                                          </p:val>
                                        </p:tav>
                                        <p:tav tm="100000">
                                          <p:val>
                                            <p:strVal val="#ppt_w"/>
                                          </p:val>
                                        </p:tav>
                                      </p:tavLst>
                                    </p:anim>
                                    <p:anim calcmode="lin" valueType="num">
                                      <p:cBhvr>
                                        <p:cTn id="38" dur="500" fill="hold"/>
                                        <p:tgtEl>
                                          <p:spTgt spid="42"/>
                                        </p:tgtEl>
                                        <p:attrNameLst>
                                          <p:attrName>ppt_h</p:attrName>
                                        </p:attrNameLst>
                                      </p:cBhvr>
                                      <p:tavLst>
                                        <p:tav tm="0">
                                          <p:val>
                                            <p:fltVal val="0"/>
                                          </p:val>
                                        </p:tav>
                                        <p:tav tm="100000">
                                          <p:val>
                                            <p:strVal val="#ppt_h"/>
                                          </p:val>
                                        </p:tav>
                                      </p:tavLst>
                                    </p:anim>
                                    <p:animEffect transition="in" filter="fade">
                                      <p:cBhvr>
                                        <p:cTn id="39" dur="500"/>
                                        <p:tgtEl>
                                          <p:spTgt spid="42"/>
                                        </p:tgtEl>
                                      </p:cBhvr>
                                    </p:animEffect>
                                  </p:childTnLst>
                                </p:cTn>
                              </p:par>
                            </p:childTnLst>
                          </p:cTn>
                        </p:par>
                        <p:par>
                          <p:cTn id="40" fill="hold">
                            <p:stCondLst>
                              <p:cond delay="5000"/>
                            </p:stCondLst>
                            <p:childTnLst>
                              <p:par>
                                <p:cTn id="41" presetID="53" presetClass="entr" presetSubtype="16" fill="hold" nodeType="afterEffect">
                                  <p:stCondLst>
                                    <p:cond delay="0"/>
                                  </p:stCondLst>
                                  <p:childTnLst>
                                    <p:set>
                                      <p:cBhvr>
                                        <p:cTn id="42" dur="1" fill="hold">
                                          <p:stCondLst>
                                            <p:cond delay="0"/>
                                          </p:stCondLst>
                                        </p:cTn>
                                        <p:tgtEl>
                                          <p:spTgt spid="41"/>
                                        </p:tgtEl>
                                        <p:attrNameLst>
                                          <p:attrName>style.visibility</p:attrName>
                                        </p:attrNameLst>
                                      </p:cBhvr>
                                      <p:to>
                                        <p:strVal val="visible"/>
                                      </p:to>
                                    </p:set>
                                    <p:anim calcmode="lin" valueType="num">
                                      <p:cBhvr>
                                        <p:cTn id="43" dur="500" fill="hold"/>
                                        <p:tgtEl>
                                          <p:spTgt spid="41"/>
                                        </p:tgtEl>
                                        <p:attrNameLst>
                                          <p:attrName>ppt_w</p:attrName>
                                        </p:attrNameLst>
                                      </p:cBhvr>
                                      <p:tavLst>
                                        <p:tav tm="0">
                                          <p:val>
                                            <p:fltVal val="0"/>
                                          </p:val>
                                        </p:tav>
                                        <p:tav tm="100000">
                                          <p:val>
                                            <p:strVal val="#ppt_w"/>
                                          </p:val>
                                        </p:tav>
                                      </p:tavLst>
                                    </p:anim>
                                    <p:anim calcmode="lin" valueType="num">
                                      <p:cBhvr>
                                        <p:cTn id="44" dur="500" fill="hold"/>
                                        <p:tgtEl>
                                          <p:spTgt spid="41"/>
                                        </p:tgtEl>
                                        <p:attrNameLst>
                                          <p:attrName>ppt_h</p:attrName>
                                        </p:attrNameLst>
                                      </p:cBhvr>
                                      <p:tavLst>
                                        <p:tav tm="0">
                                          <p:val>
                                            <p:fltVal val="0"/>
                                          </p:val>
                                        </p:tav>
                                        <p:tav tm="100000">
                                          <p:val>
                                            <p:strVal val="#ppt_h"/>
                                          </p:val>
                                        </p:tav>
                                      </p:tavLst>
                                    </p:anim>
                                    <p:animEffect transition="in" filter="fade">
                                      <p:cBhvr>
                                        <p:cTn id="45" dur="500"/>
                                        <p:tgtEl>
                                          <p:spTgt spid="41"/>
                                        </p:tgtEl>
                                      </p:cBhvr>
                                    </p:animEffect>
                                  </p:childTnLst>
                                </p:cTn>
                              </p:par>
                            </p:childTnLst>
                          </p:cTn>
                        </p:par>
                        <p:par>
                          <p:cTn id="46" fill="hold">
                            <p:stCondLst>
                              <p:cond delay="5500"/>
                            </p:stCondLst>
                            <p:childTnLst>
                              <p:par>
                                <p:cTn id="47" presetID="53" presetClass="entr" presetSubtype="16" fill="hold" nodeType="afterEffect">
                                  <p:stCondLst>
                                    <p:cond delay="0"/>
                                  </p:stCondLst>
                                  <p:childTnLst>
                                    <p:set>
                                      <p:cBhvr>
                                        <p:cTn id="48" dur="1" fill="hold">
                                          <p:stCondLst>
                                            <p:cond delay="0"/>
                                          </p:stCondLst>
                                        </p:cTn>
                                        <p:tgtEl>
                                          <p:spTgt spid="40"/>
                                        </p:tgtEl>
                                        <p:attrNameLst>
                                          <p:attrName>style.visibility</p:attrName>
                                        </p:attrNameLst>
                                      </p:cBhvr>
                                      <p:to>
                                        <p:strVal val="visible"/>
                                      </p:to>
                                    </p:set>
                                    <p:anim calcmode="lin" valueType="num">
                                      <p:cBhvr>
                                        <p:cTn id="49" dur="500" fill="hold"/>
                                        <p:tgtEl>
                                          <p:spTgt spid="40"/>
                                        </p:tgtEl>
                                        <p:attrNameLst>
                                          <p:attrName>ppt_w</p:attrName>
                                        </p:attrNameLst>
                                      </p:cBhvr>
                                      <p:tavLst>
                                        <p:tav tm="0">
                                          <p:val>
                                            <p:fltVal val="0"/>
                                          </p:val>
                                        </p:tav>
                                        <p:tav tm="100000">
                                          <p:val>
                                            <p:strVal val="#ppt_w"/>
                                          </p:val>
                                        </p:tav>
                                      </p:tavLst>
                                    </p:anim>
                                    <p:anim calcmode="lin" valueType="num">
                                      <p:cBhvr>
                                        <p:cTn id="50" dur="500" fill="hold"/>
                                        <p:tgtEl>
                                          <p:spTgt spid="40"/>
                                        </p:tgtEl>
                                        <p:attrNameLst>
                                          <p:attrName>ppt_h</p:attrName>
                                        </p:attrNameLst>
                                      </p:cBhvr>
                                      <p:tavLst>
                                        <p:tav tm="0">
                                          <p:val>
                                            <p:fltVal val="0"/>
                                          </p:val>
                                        </p:tav>
                                        <p:tav tm="100000">
                                          <p:val>
                                            <p:strVal val="#ppt_h"/>
                                          </p:val>
                                        </p:tav>
                                      </p:tavLst>
                                    </p:anim>
                                    <p:animEffect transition="in" filter="fade">
                                      <p:cBhvr>
                                        <p:cTn id="51" dur="500"/>
                                        <p:tgtEl>
                                          <p:spTgt spid="40"/>
                                        </p:tgtEl>
                                      </p:cBhvr>
                                    </p:animEffect>
                                  </p:childTnLst>
                                </p:cTn>
                              </p:par>
                            </p:childTnLst>
                          </p:cTn>
                        </p:par>
                        <p:par>
                          <p:cTn id="52" fill="hold">
                            <p:stCondLst>
                              <p:cond delay="6000"/>
                            </p:stCondLst>
                            <p:childTnLst>
                              <p:par>
                                <p:cTn id="53" presetID="10" presetClass="entr" presetSubtype="0" fill="hold" nodeType="afterEffect">
                                  <p:stCondLst>
                                    <p:cond delay="0"/>
                                  </p:stCondLst>
                                  <p:childTnLst>
                                    <p:set>
                                      <p:cBhvr>
                                        <p:cTn id="54" dur="1" fill="hold">
                                          <p:stCondLst>
                                            <p:cond delay="0"/>
                                          </p:stCondLst>
                                        </p:cTn>
                                        <p:tgtEl>
                                          <p:spTgt spid="20"/>
                                        </p:tgtEl>
                                        <p:attrNameLst>
                                          <p:attrName>style.visibility</p:attrName>
                                        </p:attrNameLst>
                                      </p:cBhvr>
                                      <p:to>
                                        <p:strVal val="visible"/>
                                      </p:to>
                                    </p:set>
                                    <p:animEffect transition="in" filter="fade">
                                      <p:cBhvr>
                                        <p:cTn id="55" dur="500"/>
                                        <p:tgtEl>
                                          <p:spTgt spid="20"/>
                                        </p:tgtEl>
                                      </p:cBhvr>
                                    </p:animEffect>
                                  </p:childTnLst>
                                </p:cTn>
                              </p:par>
                            </p:childTnLst>
                          </p:cTn>
                        </p:par>
                        <p:par>
                          <p:cTn id="56" fill="hold">
                            <p:stCondLst>
                              <p:cond delay="6500"/>
                            </p:stCondLst>
                            <p:childTnLst>
                              <p:par>
                                <p:cTn id="57" presetID="10" presetClass="entr" presetSubtype="0" fill="hold" grpId="0" nodeType="afterEffect">
                                  <p:stCondLst>
                                    <p:cond delay="0"/>
                                  </p:stCondLst>
                                  <p:childTnLst>
                                    <p:set>
                                      <p:cBhvr>
                                        <p:cTn id="58" dur="1" fill="hold">
                                          <p:stCondLst>
                                            <p:cond delay="0"/>
                                          </p:stCondLst>
                                        </p:cTn>
                                        <p:tgtEl>
                                          <p:spTgt spid="23"/>
                                        </p:tgtEl>
                                        <p:attrNameLst>
                                          <p:attrName>style.visibility</p:attrName>
                                        </p:attrNameLst>
                                      </p:cBhvr>
                                      <p:to>
                                        <p:strVal val="visible"/>
                                      </p:to>
                                    </p:set>
                                    <p:animEffect transition="in" filter="fade">
                                      <p:cBhvr>
                                        <p:cTn id="59" dur="500"/>
                                        <p:tgtEl>
                                          <p:spTgt spid="23"/>
                                        </p:tgtEl>
                                      </p:cBhvr>
                                    </p:animEffect>
                                  </p:childTnLst>
                                </p:cTn>
                              </p:par>
                            </p:childTnLst>
                          </p:cTn>
                        </p:par>
                        <p:par>
                          <p:cTn id="60" fill="hold">
                            <p:stCondLst>
                              <p:cond delay="7000"/>
                            </p:stCondLst>
                            <p:childTnLst>
                              <p:par>
                                <p:cTn id="61" presetID="10" presetClass="entr" presetSubtype="0" fill="hold" nodeType="afterEffect">
                                  <p:stCondLst>
                                    <p:cond delay="0"/>
                                  </p:stCondLst>
                                  <p:childTnLst>
                                    <p:set>
                                      <p:cBhvr>
                                        <p:cTn id="62" dur="1" fill="hold">
                                          <p:stCondLst>
                                            <p:cond delay="0"/>
                                          </p:stCondLst>
                                        </p:cTn>
                                        <p:tgtEl>
                                          <p:spTgt spid="24"/>
                                        </p:tgtEl>
                                        <p:attrNameLst>
                                          <p:attrName>style.visibility</p:attrName>
                                        </p:attrNameLst>
                                      </p:cBhvr>
                                      <p:to>
                                        <p:strVal val="visible"/>
                                      </p:to>
                                    </p:set>
                                    <p:animEffect transition="in" filter="fade">
                                      <p:cBhvr>
                                        <p:cTn id="63" dur="500"/>
                                        <p:tgtEl>
                                          <p:spTgt spid="24"/>
                                        </p:tgtEl>
                                      </p:cBhvr>
                                    </p:animEffect>
                                  </p:childTnLst>
                                </p:cTn>
                              </p:par>
                            </p:childTnLst>
                          </p:cTn>
                        </p:par>
                        <p:par>
                          <p:cTn id="64" fill="hold">
                            <p:stCondLst>
                              <p:cond delay="7500"/>
                            </p:stCondLst>
                            <p:childTnLst>
                              <p:par>
                                <p:cTn id="65" presetID="10" presetClass="entr" presetSubtype="0" fill="hold" grpId="0" nodeType="afterEffect">
                                  <p:stCondLst>
                                    <p:cond delay="0"/>
                                  </p:stCondLst>
                                  <p:childTnLst>
                                    <p:set>
                                      <p:cBhvr>
                                        <p:cTn id="66" dur="1" fill="hold">
                                          <p:stCondLst>
                                            <p:cond delay="0"/>
                                          </p:stCondLst>
                                        </p:cTn>
                                        <p:tgtEl>
                                          <p:spTgt spid="27"/>
                                        </p:tgtEl>
                                        <p:attrNameLst>
                                          <p:attrName>style.visibility</p:attrName>
                                        </p:attrNameLst>
                                      </p:cBhvr>
                                      <p:to>
                                        <p:strVal val="visible"/>
                                      </p:to>
                                    </p:set>
                                    <p:animEffect transition="in" filter="fade">
                                      <p:cBhvr>
                                        <p:cTn id="67" dur="500"/>
                                        <p:tgtEl>
                                          <p:spTgt spid="27"/>
                                        </p:tgtEl>
                                      </p:cBhvr>
                                    </p:animEffect>
                                  </p:childTnLst>
                                </p:cTn>
                              </p:par>
                            </p:childTnLst>
                          </p:cTn>
                        </p:par>
                        <p:par>
                          <p:cTn id="68" fill="hold">
                            <p:stCondLst>
                              <p:cond delay="8000"/>
                            </p:stCondLst>
                            <p:childTnLst>
                              <p:par>
                                <p:cTn id="69" presetID="10" presetClass="entr" presetSubtype="0" fill="hold" nodeType="afterEffect">
                                  <p:stCondLst>
                                    <p:cond delay="0"/>
                                  </p:stCondLst>
                                  <p:childTnLst>
                                    <p:set>
                                      <p:cBhvr>
                                        <p:cTn id="70" dur="1" fill="hold">
                                          <p:stCondLst>
                                            <p:cond delay="0"/>
                                          </p:stCondLst>
                                        </p:cTn>
                                        <p:tgtEl>
                                          <p:spTgt spid="28"/>
                                        </p:tgtEl>
                                        <p:attrNameLst>
                                          <p:attrName>style.visibility</p:attrName>
                                        </p:attrNameLst>
                                      </p:cBhvr>
                                      <p:to>
                                        <p:strVal val="visible"/>
                                      </p:to>
                                    </p:set>
                                    <p:animEffect transition="in" filter="fade">
                                      <p:cBhvr>
                                        <p:cTn id="71" dur="500"/>
                                        <p:tgtEl>
                                          <p:spTgt spid="28"/>
                                        </p:tgtEl>
                                      </p:cBhvr>
                                    </p:animEffect>
                                  </p:childTnLst>
                                </p:cTn>
                              </p:par>
                            </p:childTnLst>
                          </p:cTn>
                        </p:par>
                        <p:par>
                          <p:cTn id="72" fill="hold">
                            <p:stCondLst>
                              <p:cond delay="8500"/>
                            </p:stCondLst>
                            <p:childTnLst>
                              <p:par>
                                <p:cTn id="73" presetID="10" presetClass="entr" presetSubtype="0" fill="hold" grpId="0" nodeType="afterEffect">
                                  <p:stCondLst>
                                    <p:cond delay="0"/>
                                  </p:stCondLst>
                                  <p:childTnLst>
                                    <p:set>
                                      <p:cBhvr>
                                        <p:cTn id="74" dur="1" fill="hold">
                                          <p:stCondLst>
                                            <p:cond delay="0"/>
                                          </p:stCondLst>
                                        </p:cTn>
                                        <p:tgtEl>
                                          <p:spTgt spid="31"/>
                                        </p:tgtEl>
                                        <p:attrNameLst>
                                          <p:attrName>style.visibility</p:attrName>
                                        </p:attrNameLst>
                                      </p:cBhvr>
                                      <p:to>
                                        <p:strVal val="visible"/>
                                      </p:to>
                                    </p:set>
                                    <p:animEffect transition="in" filter="fade">
                                      <p:cBhvr>
                                        <p:cTn id="75" dur="500"/>
                                        <p:tgtEl>
                                          <p:spTgt spid="31"/>
                                        </p:tgtEl>
                                      </p:cBhvr>
                                    </p:animEffect>
                                  </p:childTnLst>
                                </p:cTn>
                              </p:par>
                            </p:childTnLst>
                          </p:cTn>
                        </p:par>
                        <p:par>
                          <p:cTn id="76" fill="hold">
                            <p:stCondLst>
                              <p:cond delay="9000"/>
                            </p:stCondLst>
                            <p:childTnLst>
                              <p:par>
                                <p:cTn id="77" presetID="10" presetClass="entr" presetSubtype="0" fill="hold" nodeType="afterEffect">
                                  <p:stCondLst>
                                    <p:cond delay="0"/>
                                  </p:stCondLst>
                                  <p:childTnLst>
                                    <p:set>
                                      <p:cBhvr>
                                        <p:cTn id="78" dur="1" fill="hold">
                                          <p:stCondLst>
                                            <p:cond delay="0"/>
                                          </p:stCondLst>
                                        </p:cTn>
                                        <p:tgtEl>
                                          <p:spTgt spid="32"/>
                                        </p:tgtEl>
                                        <p:attrNameLst>
                                          <p:attrName>style.visibility</p:attrName>
                                        </p:attrNameLst>
                                      </p:cBhvr>
                                      <p:to>
                                        <p:strVal val="visible"/>
                                      </p:to>
                                    </p:set>
                                    <p:animEffect transition="in" filter="fade">
                                      <p:cBhvr>
                                        <p:cTn id="79" dur="500"/>
                                        <p:tgtEl>
                                          <p:spTgt spid="32"/>
                                        </p:tgtEl>
                                      </p:cBhvr>
                                    </p:animEffect>
                                  </p:childTnLst>
                                </p:cTn>
                              </p:par>
                            </p:childTnLst>
                          </p:cTn>
                        </p:par>
                        <p:par>
                          <p:cTn id="80" fill="hold">
                            <p:stCondLst>
                              <p:cond delay="9500"/>
                            </p:stCondLst>
                            <p:childTnLst>
                              <p:par>
                                <p:cTn id="81" presetID="10" presetClass="entr" presetSubtype="0" fill="hold" grpId="0" nodeType="afterEffect">
                                  <p:stCondLst>
                                    <p:cond delay="0"/>
                                  </p:stCondLst>
                                  <p:childTnLst>
                                    <p:set>
                                      <p:cBhvr>
                                        <p:cTn id="82" dur="1" fill="hold">
                                          <p:stCondLst>
                                            <p:cond delay="0"/>
                                          </p:stCondLst>
                                        </p:cTn>
                                        <p:tgtEl>
                                          <p:spTgt spid="35"/>
                                        </p:tgtEl>
                                        <p:attrNameLst>
                                          <p:attrName>style.visibility</p:attrName>
                                        </p:attrNameLst>
                                      </p:cBhvr>
                                      <p:to>
                                        <p:strVal val="visible"/>
                                      </p:to>
                                    </p:set>
                                    <p:animEffect transition="in" filter="fade">
                                      <p:cBhvr>
                                        <p:cTn id="83" dur="500"/>
                                        <p:tgtEl>
                                          <p:spTgt spid="35"/>
                                        </p:tgtEl>
                                      </p:cBhvr>
                                    </p:animEffect>
                                  </p:childTnLst>
                                </p:cTn>
                              </p:par>
                            </p:childTnLst>
                          </p:cTn>
                        </p:par>
                        <p:par>
                          <p:cTn id="84" fill="hold">
                            <p:stCondLst>
                              <p:cond delay="10000"/>
                            </p:stCondLst>
                            <p:childTnLst>
                              <p:par>
                                <p:cTn id="85" presetID="10" presetClass="entr" presetSubtype="0" fill="hold" grpId="0" nodeType="afterEffect">
                                  <p:stCondLst>
                                    <p:cond delay="0"/>
                                  </p:stCondLst>
                                  <p:childTnLst>
                                    <p:set>
                                      <p:cBhvr>
                                        <p:cTn id="86" dur="1" fill="hold">
                                          <p:stCondLst>
                                            <p:cond delay="0"/>
                                          </p:stCondLst>
                                        </p:cTn>
                                        <p:tgtEl>
                                          <p:spTgt spid="48"/>
                                        </p:tgtEl>
                                        <p:attrNameLst>
                                          <p:attrName>style.visibility</p:attrName>
                                        </p:attrNameLst>
                                      </p:cBhvr>
                                      <p:to>
                                        <p:strVal val="visible"/>
                                      </p:to>
                                    </p:set>
                                    <p:animEffect transition="in" filter="fade">
                                      <p:cBhvr>
                                        <p:cTn id="87"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7" grpId="0"/>
      <p:bldP spid="31" grpId="0"/>
      <p:bldP spid="35" grpId="0"/>
      <p:bldP spid="4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3914775" y="3466465"/>
            <a:ext cx="3533775" cy="3533775"/>
            <a:chOff x="2923938" y="2625442"/>
            <a:chExt cx="2034540" cy="2034540"/>
          </a:xfrm>
        </p:grpSpPr>
        <p:sp>
          <p:nvSpPr>
            <p:cNvPr id="2" name="Oval 14"/>
            <p:cNvSpPr/>
            <p:nvPr/>
          </p:nvSpPr>
          <p:spPr>
            <a:xfrm>
              <a:off x="2923938" y="2625442"/>
              <a:ext cx="2034540" cy="2034540"/>
            </a:xfrm>
            <a:prstGeom prst="ellipse">
              <a:avLst/>
            </a:prstGeom>
            <a:solidFill>
              <a:schemeClr val="accent2"/>
            </a:solidFill>
            <a:ln w="76200" cmpd="sng">
              <a:noFill/>
            </a:ln>
            <a:effectLst/>
          </p:spPr>
          <p:style>
            <a:lnRef idx="1">
              <a:schemeClr val="accent1"/>
            </a:lnRef>
            <a:fillRef idx="3">
              <a:schemeClr val="accent1"/>
            </a:fillRef>
            <a:effectRef idx="2">
              <a:schemeClr val="accent1"/>
            </a:effectRef>
            <a:fontRef idx="minor">
              <a:schemeClr val="lt1"/>
            </a:fontRef>
          </p:style>
          <p:txBody>
            <a:bodyPr lIns="111638" tIns="55819" rIns="111638" bIns="55819" rtlCol="0" anchor="ctr"/>
            <a:lstStyle/>
            <a:p>
              <a:pPr algn="ctr">
                <a:lnSpc>
                  <a:spcPct val="120000"/>
                </a:lnSpc>
              </a:pPr>
              <a:endParaRPr lang="en-US" sz="140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2" name="TextBox 11"/>
            <p:cNvSpPr txBox="1"/>
            <p:nvPr/>
          </p:nvSpPr>
          <p:spPr>
            <a:xfrm>
              <a:off x="3160844" y="3600486"/>
              <a:ext cx="1665654" cy="708524"/>
            </a:xfrm>
            <a:prstGeom prst="rect">
              <a:avLst/>
            </a:prstGeom>
            <a:noFill/>
          </p:spPr>
          <p:txBody>
            <a:bodyPr wrap="square" lIns="0" tIns="0" rIns="0" bIns="0" rtlCol="0">
              <a:spAutoFit/>
            </a:bodyPr>
            <a:lstStyle/>
            <a:p>
              <a:pPr algn="just" eaLnBrk="1" latinLnBrk="0" hangingPunct="1">
                <a:lnSpc>
                  <a:spcPct val="100000"/>
                </a:lnSpc>
              </a:pPr>
              <a:r>
                <a:rPr lang="en-US" altLang="zh-CN" sz="2000" dirty="0" smtClean="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项目管理团队必须识别干系人，确定其需求和期望，然后对其进行管理施加影响以确保项目的成功。</a:t>
              </a:r>
            </a:p>
          </p:txBody>
        </p:sp>
        <p:sp>
          <p:nvSpPr>
            <p:cNvPr id="13" name="TextBox 12"/>
            <p:cNvSpPr txBox="1"/>
            <p:nvPr/>
          </p:nvSpPr>
          <p:spPr>
            <a:xfrm>
              <a:off x="3448933" y="2891230"/>
              <a:ext cx="1015259" cy="680008"/>
            </a:xfrm>
            <a:prstGeom prst="rect">
              <a:avLst/>
            </a:prstGeom>
            <a:noFill/>
          </p:spPr>
          <p:txBody>
            <a:bodyPr wrap="square" lIns="0" tIns="0" rIns="0" bIns="0" rtlCol="0">
              <a:spAutoFit/>
            </a:bodyPr>
            <a:lstStyle/>
            <a:p>
              <a:pPr algn="ctr">
                <a:lnSpc>
                  <a:spcPct val="120000"/>
                </a:lnSpc>
              </a:pPr>
              <a:r>
                <a:rPr lang="zh-CN" altLang="en-US" sz="32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项目干系人管理</a:t>
              </a:r>
            </a:p>
          </p:txBody>
        </p:sp>
      </p:grpSp>
      <p:grpSp>
        <p:nvGrpSpPr>
          <p:cNvPr id="22" name="组合 21"/>
          <p:cNvGrpSpPr/>
          <p:nvPr/>
        </p:nvGrpSpPr>
        <p:grpSpPr>
          <a:xfrm>
            <a:off x="6327140" y="1918970"/>
            <a:ext cx="5955030" cy="4544695"/>
            <a:chOff x="6624138" y="1299207"/>
            <a:chExt cx="4118583" cy="3142800"/>
          </a:xfrm>
        </p:grpSpPr>
        <p:sp>
          <p:nvSpPr>
            <p:cNvPr id="5" name="Oval 18"/>
            <p:cNvSpPr/>
            <p:nvPr/>
          </p:nvSpPr>
          <p:spPr>
            <a:xfrm>
              <a:off x="7115266" y="1299207"/>
              <a:ext cx="3142800" cy="3142800"/>
            </a:xfrm>
            <a:prstGeom prst="ellipse">
              <a:avLst/>
            </a:prstGeom>
            <a:solidFill>
              <a:schemeClr val="accent4"/>
            </a:solidFill>
            <a:ln w="76200" cmpd="sng">
              <a:noFill/>
            </a:ln>
            <a:effectLst/>
          </p:spPr>
          <p:style>
            <a:lnRef idx="1">
              <a:schemeClr val="accent1"/>
            </a:lnRef>
            <a:fillRef idx="3">
              <a:schemeClr val="accent1"/>
            </a:fillRef>
            <a:effectRef idx="2">
              <a:schemeClr val="accent1"/>
            </a:effectRef>
            <a:fontRef idx="minor">
              <a:schemeClr val="lt1"/>
            </a:fontRef>
          </p:style>
          <p:txBody>
            <a:bodyPr lIns="111638" tIns="55819" rIns="111638" bIns="55819" rtlCol="0" anchor="ctr"/>
            <a:lstStyle/>
            <a:p>
              <a:pPr algn="ctr">
                <a:lnSpc>
                  <a:spcPct val="120000"/>
                </a:lnSpc>
              </a:pPr>
              <a:endParaRPr lang="en-US" sz="140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 name="TextBox 5"/>
            <p:cNvSpPr txBox="1"/>
            <p:nvPr/>
          </p:nvSpPr>
          <p:spPr>
            <a:xfrm>
              <a:off x="7542499" y="2450017"/>
              <a:ext cx="2350504" cy="1149184"/>
            </a:xfrm>
            <a:prstGeom prst="rect">
              <a:avLst/>
            </a:prstGeom>
            <a:noFill/>
          </p:spPr>
          <p:txBody>
            <a:bodyPr wrap="square" lIns="0" tIns="0" rIns="0" bIns="0" rtlCol="0">
              <a:spAutoFit/>
            </a:bodyPr>
            <a:lstStyle/>
            <a:p>
              <a:pPr algn="just" eaLnBrk="1" latinLnBrk="0" hangingPunct="1">
                <a:lnSpc>
                  <a:spcPct val="100000"/>
                </a:lnSpc>
              </a:pPr>
              <a:r>
                <a:rPr lang="en-US" altLang="zh-CN" sz="1800" dirty="0" smtClean="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各干系人对项目的立场也有显著的不同。项目经理拿到项目后需要主动与小组人员进行沟通，事先弄清楚项目干系人对项目工作的清楚程度和热情度，按照情况分配任务。</a:t>
              </a:r>
            </a:p>
          </p:txBody>
        </p:sp>
        <p:sp>
          <p:nvSpPr>
            <p:cNvPr id="7" name="TextBox 6"/>
            <p:cNvSpPr txBox="1"/>
            <p:nvPr/>
          </p:nvSpPr>
          <p:spPr>
            <a:xfrm>
              <a:off x="6624138" y="1494014"/>
              <a:ext cx="4118583" cy="816768"/>
            </a:xfrm>
            <a:prstGeom prst="rect">
              <a:avLst/>
            </a:prstGeom>
            <a:noFill/>
          </p:spPr>
          <p:txBody>
            <a:bodyPr wrap="square" lIns="0" tIns="0" rIns="0" bIns="0" rtlCol="0">
              <a:spAutoFit/>
            </a:bodyPr>
            <a:lstStyle/>
            <a:p>
              <a:pPr algn="ctr">
                <a:lnSpc>
                  <a:spcPct val="120000"/>
                </a:lnSpc>
              </a:pPr>
              <a:r>
                <a:rPr lang="zh-CN" altLang="en-US" sz="32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项目干系人</a:t>
              </a:r>
            </a:p>
            <a:p>
              <a:pPr algn="ctr">
                <a:lnSpc>
                  <a:spcPct val="120000"/>
                </a:lnSpc>
              </a:pPr>
              <a:r>
                <a:rPr lang="zh-CN" altLang="en-US" sz="32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的支持度分析</a:t>
              </a:r>
            </a:p>
          </p:txBody>
        </p:sp>
      </p:grpSp>
      <p:grpSp>
        <p:nvGrpSpPr>
          <p:cNvPr id="21" name="组合 20"/>
          <p:cNvGrpSpPr/>
          <p:nvPr/>
        </p:nvGrpSpPr>
        <p:grpSpPr>
          <a:xfrm>
            <a:off x="4929505" y="1203325"/>
            <a:ext cx="2796540" cy="2796540"/>
            <a:chOff x="3785759" y="1194247"/>
            <a:chExt cx="1663582" cy="1663582"/>
          </a:xfrm>
        </p:grpSpPr>
        <p:sp>
          <p:nvSpPr>
            <p:cNvPr id="4" name="Oval 17"/>
            <p:cNvSpPr/>
            <p:nvPr/>
          </p:nvSpPr>
          <p:spPr>
            <a:xfrm>
              <a:off x="3785759" y="1194247"/>
              <a:ext cx="1663582" cy="1663582"/>
            </a:xfrm>
            <a:prstGeom prst="ellipse">
              <a:avLst/>
            </a:prstGeom>
            <a:solidFill>
              <a:schemeClr val="accent3"/>
            </a:solidFill>
            <a:ln w="76200" cmpd="sng">
              <a:noFill/>
            </a:ln>
            <a:effectLst/>
          </p:spPr>
          <p:style>
            <a:lnRef idx="1">
              <a:schemeClr val="accent1"/>
            </a:lnRef>
            <a:fillRef idx="3">
              <a:schemeClr val="accent1"/>
            </a:fillRef>
            <a:effectRef idx="2">
              <a:schemeClr val="accent1"/>
            </a:effectRef>
            <a:fontRef idx="minor">
              <a:schemeClr val="lt1"/>
            </a:fontRef>
          </p:style>
          <p:txBody>
            <a:bodyPr lIns="111638" tIns="55819" rIns="111638" bIns="55819" rtlCol="0" anchor="ctr"/>
            <a:lstStyle/>
            <a:p>
              <a:pPr algn="ctr">
                <a:lnSpc>
                  <a:spcPct val="120000"/>
                </a:lnSpc>
              </a:pPr>
              <a:endParaRPr lang="en-US" sz="140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5" name="TextBox 14"/>
            <p:cNvSpPr txBox="1"/>
            <p:nvPr/>
          </p:nvSpPr>
          <p:spPr>
            <a:xfrm>
              <a:off x="3957464" y="1815403"/>
              <a:ext cx="1262607" cy="658785"/>
            </a:xfrm>
            <a:prstGeom prst="rect">
              <a:avLst/>
            </a:prstGeom>
            <a:noFill/>
          </p:spPr>
          <p:txBody>
            <a:bodyPr wrap="square" lIns="0" tIns="0" rIns="0" bIns="0" rtlCol="0">
              <a:spAutoFit/>
            </a:bodyPr>
            <a:lstStyle/>
            <a:p>
              <a:pPr algn="just" eaLnBrk="1" latinLnBrk="0" hangingPunct="1">
                <a:lnSpc>
                  <a:spcPct val="100000"/>
                </a:lnSpc>
              </a:pPr>
              <a:r>
                <a:rPr lang="en-US" altLang="zh-CN" sz="1800" dirty="0" smtClean="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分析出干系人对项目的影响程度情况，以便区别对待不同的项目干系人。</a:t>
              </a:r>
            </a:p>
          </p:txBody>
        </p:sp>
        <p:sp>
          <p:nvSpPr>
            <p:cNvPr id="16" name="TextBox 15"/>
            <p:cNvSpPr txBox="1"/>
            <p:nvPr/>
          </p:nvSpPr>
          <p:spPr>
            <a:xfrm>
              <a:off x="4065713" y="1298468"/>
              <a:ext cx="1040046" cy="439316"/>
            </a:xfrm>
            <a:prstGeom prst="rect">
              <a:avLst/>
            </a:prstGeom>
            <a:noFill/>
          </p:spPr>
          <p:txBody>
            <a:bodyPr wrap="square" lIns="0" tIns="0" rIns="0" bIns="0" rtlCol="0">
              <a:spAutoFit/>
            </a:bodyPr>
            <a:lstStyle/>
            <a:p>
              <a:pPr algn="ctr">
                <a:lnSpc>
                  <a:spcPct val="120000"/>
                </a:lnSpc>
              </a:pPr>
              <a:r>
                <a:rPr lang="zh-CN" altLang="en-US" sz="20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项目干系人</a:t>
              </a:r>
            </a:p>
            <a:p>
              <a:pPr algn="ctr">
                <a:lnSpc>
                  <a:spcPct val="120000"/>
                </a:lnSpc>
              </a:pPr>
              <a:r>
                <a:rPr lang="zh-CN" altLang="en-US" sz="20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的重要程度</a:t>
              </a:r>
            </a:p>
          </p:txBody>
        </p:sp>
      </p:grpSp>
      <p:grpSp>
        <p:nvGrpSpPr>
          <p:cNvPr id="18" name="组合 17"/>
          <p:cNvGrpSpPr/>
          <p:nvPr/>
        </p:nvGrpSpPr>
        <p:grpSpPr>
          <a:xfrm>
            <a:off x="1009650" y="987425"/>
            <a:ext cx="4051935" cy="3964940"/>
            <a:chOff x="909267" y="1241284"/>
            <a:chExt cx="2506980" cy="2506980"/>
          </a:xfrm>
        </p:grpSpPr>
        <p:sp>
          <p:nvSpPr>
            <p:cNvPr id="3" name="Oval 16"/>
            <p:cNvSpPr/>
            <p:nvPr/>
          </p:nvSpPr>
          <p:spPr>
            <a:xfrm>
              <a:off x="909267" y="1241284"/>
              <a:ext cx="2506980" cy="2506980"/>
            </a:xfrm>
            <a:prstGeom prst="ellipse">
              <a:avLst/>
            </a:prstGeom>
            <a:solidFill>
              <a:schemeClr val="accent1"/>
            </a:solidFill>
            <a:ln w="76200" cmpd="sng">
              <a:noFill/>
            </a:ln>
            <a:effectLst/>
          </p:spPr>
          <p:style>
            <a:lnRef idx="1">
              <a:schemeClr val="accent1"/>
            </a:lnRef>
            <a:fillRef idx="3">
              <a:schemeClr val="accent1"/>
            </a:fillRef>
            <a:effectRef idx="2">
              <a:schemeClr val="accent1"/>
            </a:effectRef>
            <a:fontRef idx="minor">
              <a:schemeClr val="lt1"/>
            </a:fontRef>
          </p:style>
          <p:txBody>
            <a:bodyPr lIns="111638" tIns="55819" rIns="111638" bIns="55819" rtlCol="0" anchor="ctr"/>
            <a:lstStyle/>
            <a:p>
              <a:pPr algn="ctr">
                <a:lnSpc>
                  <a:spcPct val="120000"/>
                </a:lnSpc>
              </a:pPr>
              <a:endParaRPr lang="en-US" sz="140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 name="TextBox 8"/>
            <p:cNvSpPr txBox="1"/>
            <p:nvPr/>
          </p:nvSpPr>
          <p:spPr>
            <a:xfrm>
              <a:off x="1140282" y="2265915"/>
              <a:ext cx="2003305" cy="972840"/>
            </a:xfrm>
            <a:prstGeom prst="rect">
              <a:avLst/>
            </a:prstGeom>
            <a:noFill/>
          </p:spPr>
          <p:txBody>
            <a:bodyPr wrap="square" lIns="0" tIns="0" rIns="0" bIns="0" rtlCol="0">
              <a:spAutoFit/>
            </a:bodyPr>
            <a:lstStyle/>
            <a:p>
              <a:pPr algn="just" eaLnBrk="1" latinLnBrk="0" hangingPunct="1">
                <a:lnSpc>
                  <a:spcPct val="100000"/>
                </a:lnSpc>
              </a:pPr>
              <a:r>
                <a:rPr lang="en-US" altLang="zh-CN" sz="2000" dirty="0" smtClean="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项目经理需要对项目干系人有一个全面的了解，以后无论在启动、计划执行、问题处理和收尾都需要通过干系人系统考虑问题。</a:t>
              </a:r>
            </a:p>
          </p:txBody>
        </p:sp>
        <p:sp>
          <p:nvSpPr>
            <p:cNvPr id="10" name="TextBox 9"/>
            <p:cNvSpPr txBox="1"/>
            <p:nvPr/>
          </p:nvSpPr>
          <p:spPr>
            <a:xfrm>
              <a:off x="1543224" y="1398110"/>
              <a:ext cx="1261557" cy="839943"/>
            </a:xfrm>
            <a:prstGeom prst="rect">
              <a:avLst/>
            </a:prstGeom>
            <a:noFill/>
          </p:spPr>
          <p:txBody>
            <a:bodyPr wrap="square" lIns="0" tIns="0" rIns="0" bIns="0" rtlCol="0">
              <a:spAutoFit/>
            </a:bodyPr>
            <a:lstStyle/>
            <a:p>
              <a:pPr algn="ctr">
                <a:lnSpc>
                  <a:spcPct val="120000"/>
                </a:lnSpc>
              </a:pPr>
              <a:r>
                <a:rPr lang="zh-CN" altLang="en-US" sz="36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识别项目干系人</a:t>
              </a:r>
            </a:p>
          </p:txBody>
        </p:sp>
      </p:grpSp>
      <p:sp>
        <p:nvSpPr>
          <p:cNvPr id="23" name="TextBox 8"/>
          <p:cNvSpPr txBox="1"/>
          <p:nvPr/>
        </p:nvSpPr>
        <p:spPr>
          <a:xfrm>
            <a:off x="609599" y="266929"/>
            <a:ext cx="3083471" cy="430530"/>
          </a:xfrm>
          <a:prstGeom prst="rect">
            <a:avLst/>
          </a:prstGeom>
          <a:noFill/>
        </p:spPr>
        <p:txBody>
          <a:bodyPr wrap="square" lIns="0" tIns="0" rIns="0" bIns="0" rtlCol="0" anchor="ctr">
            <a:spAutoFit/>
          </a:bodyPr>
          <a:lstStyle/>
          <a:p>
            <a:r>
              <a:rPr lang="zh-CN" altLang="en-US" sz="2800" b="1" dirty="0" smtClean="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需求工程计划</a:t>
            </a:r>
            <a:endParaRPr lang="zh-CN" altLang="en-US" sz="3600" b="1"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24" name="TextBox 8"/>
          <p:cNvSpPr txBox="1"/>
          <p:nvPr/>
        </p:nvSpPr>
        <p:spPr>
          <a:xfrm>
            <a:off x="609600" y="704295"/>
            <a:ext cx="3219450" cy="215265"/>
          </a:xfrm>
          <a:prstGeom prst="rect">
            <a:avLst/>
          </a:prstGeom>
          <a:noFill/>
        </p:spPr>
        <p:txBody>
          <a:bodyPr wrap="square" lIns="0" tIns="0" rIns="0" bIns="0" rtlCol="0" anchor="ctr">
            <a:spAutoFit/>
          </a:bodyPr>
          <a:lstStyle/>
          <a:p>
            <a:r>
              <a:rPr lang="zh-CN" altLang="en-US" sz="1400" b="1" dirty="0" smtClean="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干系人分析</a:t>
            </a:r>
            <a:endParaRPr lang="zh-CN" altLang="en-US" b="1"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p:cTn id="7" dur="500" fill="hold"/>
                                        <p:tgtEl>
                                          <p:spTgt spid="18"/>
                                        </p:tgtEl>
                                        <p:attrNameLst>
                                          <p:attrName>ppt_w</p:attrName>
                                        </p:attrNameLst>
                                      </p:cBhvr>
                                      <p:tavLst>
                                        <p:tav tm="0">
                                          <p:val>
                                            <p:fltVal val="0"/>
                                          </p:val>
                                        </p:tav>
                                        <p:tav tm="100000">
                                          <p:val>
                                            <p:strVal val="#ppt_w"/>
                                          </p:val>
                                        </p:tav>
                                      </p:tavLst>
                                    </p:anim>
                                    <p:anim calcmode="lin" valueType="num">
                                      <p:cBhvr>
                                        <p:cTn id="8" dur="500" fill="hold"/>
                                        <p:tgtEl>
                                          <p:spTgt spid="18"/>
                                        </p:tgtEl>
                                        <p:attrNameLst>
                                          <p:attrName>ppt_h</p:attrName>
                                        </p:attrNameLst>
                                      </p:cBhvr>
                                      <p:tavLst>
                                        <p:tav tm="0">
                                          <p:val>
                                            <p:fltVal val="0"/>
                                          </p:val>
                                        </p:tav>
                                        <p:tav tm="100000">
                                          <p:val>
                                            <p:strVal val="#ppt_h"/>
                                          </p:val>
                                        </p:tav>
                                      </p:tavLst>
                                    </p:anim>
                                    <p:animEffect transition="in" filter="fade">
                                      <p:cBhvr>
                                        <p:cTn id="9" dur="500"/>
                                        <p:tgtEl>
                                          <p:spTgt spid="18"/>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20"/>
                                        </p:tgtEl>
                                        <p:attrNameLst>
                                          <p:attrName>style.visibility</p:attrName>
                                        </p:attrNameLst>
                                      </p:cBhvr>
                                      <p:to>
                                        <p:strVal val="visible"/>
                                      </p:to>
                                    </p:set>
                                    <p:anim calcmode="lin" valueType="num">
                                      <p:cBhvr>
                                        <p:cTn id="13" dur="500" fill="hold"/>
                                        <p:tgtEl>
                                          <p:spTgt spid="20"/>
                                        </p:tgtEl>
                                        <p:attrNameLst>
                                          <p:attrName>ppt_w</p:attrName>
                                        </p:attrNameLst>
                                      </p:cBhvr>
                                      <p:tavLst>
                                        <p:tav tm="0">
                                          <p:val>
                                            <p:fltVal val="0"/>
                                          </p:val>
                                        </p:tav>
                                        <p:tav tm="100000">
                                          <p:val>
                                            <p:strVal val="#ppt_w"/>
                                          </p:val>
                                        </p:tav>
                                      </p:tavLst>
                                    </p:anim>
                                    <p:anim calcmode="lin" valueType="num">
                                      <p:cBhvr>
                                        <p:cTn id="14" dur="500" fill="hold"/>
                                        <p:tgtEl>
                                          <p:spTgt spid="20"/>
                                        </p:tgtEl>
                                        <p:attrNameLst>
                                          <p:attrName>ppt_h</p:attrName>
                                        </p:attrNameLst>
                                      </p:cBhvr>
                                      <p:tavLst>
                                        <p:tav tm="0">
                                          <p:val>
                                            <p:fltVal val="0"/>
                                          </p:val>
                                        </p:tav>
                                        <p:tav tm="100000">
                                          <p:val>
                                            <p:strVal val="#ppt_h"/>
                                          </p:val>
                                        </p:tav>
                                      </p:tavLst>
                                    </p:anim>
                                    <p:animEffect transition="in" filter="fade">
                                      <p:cBhvr>
                                        <p:cTn id="15" dur="500"/>
                                        <p:tgtEl>
                                          <p:spTgt spid="20"/>
                                        </p:tgtEl>
                                      </p:cBhvr>
                                    </p:animEffect>
                                  </p:childTnLst>
                                </p:cTn>
                              </p:par>
                            </p:childTnLst>
                          </p:cTn>
                        </p:par>
                        <p:par>
                          <p:cTn id="16" fill="hold">
                            <p:stCondLst>
                              <p:cond delay="1000"/>
                            </p:stCondLst>
                            <p:childTnLst>
                              <p:par>
                                <p:cTn id="17" presetID="53" presetClass="entr" presetSubtype="16" fill="hold" nodeType="afterEffect">
                                  <p:stCondLst>
                                    <p:cond delay="0"/>
                                  </p:stCondLst>
                                  <p:childTnLst>
                                    <p:set>
                                      <p:cBhvr>
                                        <p:cTn id="18" dur="1" fill="hold">
                                          <p:stCondLst>
                                            <p:cond delay="0"/>
                                          </p:stCondLst>
                                        </p:cTn>
                                        <p:tgtEl>
                                          <p:spTgt spid="21"/>
                                        </p:tgtEl>
                                        <p:attrNameLst>
                                          <p:attrName>style.visibility</p:attrName>
                                        </p:attrNameLst>
                                      </p:cBhvr>
                                      <p:to>
                                        <p:strVal val="visible"/>
                                      </p:to>
                                    </p:set>
                                    <p:anim calcmode="lin" valueType="num">
                                      <p:cBhvr>
                                        <p:cTn id="19" dur="500" fill="hold"/>
                                        <p:tgtEl>
                                          <p:spTgt spid="21"/>
                                        </p:tgtEl>
                                        <p:attrNameLst>
                                          <p:attrName>ppt_w</p:attrName>
                                        </p:attrNameLst>
                                      </p:cBhvr>
                                      <p:tavLst>
                                        <p:tav tm="0">
                                          <p:val>
                                            <p:fltVal val="0"/>
                                          </p:val>
                                        </p:tav>
                                        <p:tav tm="100000">
                                          <p:val>
                                            <p:strVal val="#ppt_w"/>
                                          </p:val>
                                        </p:tav>
                                      </p:tavLst>
                                    </p:anim>
                                    <p:anim calcmode="lin" valueType="num">
                                      <p:cBhvr>
                                        <p:cTn id="20" dur="500" fill="hold"/>
                                        <p:tgtEl>
                                          <p:spTgt spid="21"/>
                                        </p:tgtEl>
                                        <p:attrNameLst>
                                          <p:attrName>ppt_h</p:attrName>
                                        </p:attrNameLst>
                                      </p:cBhvr>
                                      <p:tavLst>
                                        <p:tav tm="0">
                                          <p:val>
                                            <p:fltVal val="0"/>
                                          </p:val>
                                        </p:tav>
                                        <p:tav tm="100000">
                                          <p:val>
                                            <p:strVal val="#ppt_h"/>
                                          </p:val>
                                        </p:tav>
                                      </p:tavLst>
                                    </p:anim>
                                    <p:animEffect transition="in" filter="fade">
                                      <p:cBhvr>
                                        <p:cTn id="21" dur="500"/>
                                        <p:tgtEl>
                                          <p:spTgt spid="21"/>
                                        </p:tgtEl>
                                      </p:cBhvr>
                                    </p:animEffect>
                                  </p:childTnLst>
                                </p:cTn>
                              </p:par>
                            </p:childTnLst>
                          </p:cTn>
                        </p:par>
                        <p:par>
                          <p:cTn id="22" fill="hold">
                            <p:stCondLst>
                              <p:cond delay="1500"/>
                            </p:stCondLst>
                            <p:childTnLst>
                              <p:par>
                                <p:cTn id="23" presetID="53" presetClass="entr" presetSubtype="16" fill="hold" nodeType="afterEffect">
                                  <p:stCondLst>
                                    <p:cond delay="0"/>
                                  </p:stCondLst>
                                  <p:childTnLst>
                                    <p:set>
                                      <p:cBhvr>
                                        <p:cTn id="24" dur="1" fill="hold">
                                          <p:stCondLst>
                                            <p:cond delay="0"/>
                                          </p:stCondLst>
                                        </p:cTn>
                                        <p:tgtEl>
                                          <p:spTgt spid="22"/>
                                        </p:tgtEl>
                                        <p:attrNameLst>
                                          <p:attrName>style.visibility</p:attrName>
                                        </p:attrNameLst>
                                      </p:cBhvr>
                                      <p:to>
                                        <p:strVal val="visible"/>
                                      </p:to>
                                    </p:set>
                                    <p:anim calcmode="lin" valueType="num">
                                      <p:cBhvr>
                                        <p:cTn id="25" dur="500" fill="hold"/>
                                        <p:tgtEl>
                                          <p:spTgt spid="22"/>
                                        </p:tgtEl>
                                        <p:attrNameLst>
                                          <p:attrName>ppt_w</p:attrName>
                                        </p:attrNameLst>
                                      </p:cBhvr>
                                      <p:tavLst>
                                        <p:tav tm="0">
                                          <p:val>
                                            <p:fltVal val="0"/>
                                          </p:val>
                                        </p:tav>
                                        <p:tav tm="100000">
                                          <p:val>
                                            <p:strVal val="#ppt_w"/>
                                          </p:val>
                                        </p:tav>
                                      </p:tavLst>
                                    </p:anim>
                                    <p:anim calcmode="lin" valueType="num">
                                      <p:cBhvr>
                                        <p:cTn id="26" dur="500" fill="hold"/>
                                        <p:tgtEl>
                                          <p:spTgt spid="22"/>
                                        </p:tgtEl>
                                        <p:attrNameLst>
                                          <p:attrName>ppt_h</p:attrName>
                                        </p:attrNameLst>
                                      </p:cBhvr>
                                      <p:tavLst>
                                        <p:tav tm="0">
                                          <p:val>
                                            <p:fltVal val="0"/>
                                          </p:val>
                                        </p:tav>
                                        <p:tav tm="100000">
                                          <p:val>
                                            <p:strVal val="#ppt_h"/>
                                          </p:val>
                                        </p:tav>
                                      </p:tavLst>
                                    </p:anim>
                                    <p:animEffect transition="in" filter="fade">
                                      <p:cBhvr>
                                        <p:cTn id="2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Box 8"/>
          <p:cNvSpPr txBox="1"/>
          <p:nvPr/>
        </p:nvSpPr>
        <p:spPr>
          <a:xfrm>
            <a:off x="609599" y="266929"/>
            <a:ext cx="3083471" cy="430530"/>
          </a:xfrm>
          <a:prstGeom prst="rect">
            <a:avLst/>
          </a:prstGeom>
          <a:noFill/>
        </p:spPr>
        <p:txBody>
          <a:bodyPr wrap="square" lIns="0" tIns="0" rIns="0" bIns="0" rtlCol="0" anchor="ctr">
            <a:spAutoFit/>
          </a:bodyPr>
          <a:lstStyle/>
          <a:p>
            <a:r>
              <a:rPr lang="zh-CN" altLang="en-US" sz="28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需求工程计划</a:t>
            </a:r>
          </a:p>
        </p:txBody>
      </p:sp>
      <p:sp>
        <p:nvSpPr>
          <p:cNvPr id="42" name="TextBox 8"/>
          <p:cNvSpPr txBox="1"/>
          <p:nvPr/>
        </p:nvSpPr>
        <p:spPr>
          <a:xfrm>
            <a:off x="609600" y="704295"/>
            <a:ext cx="3219450" cy="215265"/>
          </a:xfrm>
          <a:prstGeom prst="rect">
            <a:avLst/>
          </a:prstGeom>
          <a:noFill/>
        </p:spPr>
        <p:txBody>
          <a:bodyPr wrap="square" lIns="0" tIns="0" rIns="0" bIns="0" rtlCol="0" anchor="ctr">
            <a:spAutoFit/>
          </a:bodyPr>
          <a:lstStyle/>
          <a:p>
            <a:r>
              <a:rPr lang="zh-CN" altLang="en-US" sz="14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干系人分析</a:t>
            </a:r>
          </a:p>
        </p:txBody>
      </p:sp>
      <p:graphicFrame>
        <p:nvGraphicFramePr>
          <p:cNvPr id="3" name="表格 2"/>
          <p:cNvGraphicFramePr/>
          <p:nvPr>
            <p:extLst>
              <p:ext uri="{D42A27DB-BD31-4B8C-83A1-F6EECF244321}">
                <p14:modId xmlns:p14="http://schemas.microsoft.com/office/powerpoint/2010/main" val="858087328"/>
              </p:ext>
            </p:extLst>
          </p:nvPr>
        </p:nvGraphicFramePr>
        <p:xfrm>
          <a:off x="1929130" y="1018540"/>
          <a:ext cx="8997950" cy="5339080"/>
        </p:xfrm>
        <a:graphic>
          <a:graphicData uri="http://schemas.openxmlformats.org/drawingml/2006/table">
            <a:tbl>
              <a:tblPr firstRow="1" bandRow="1">
                <a:tableStyleId>{5C22544A-7EE6-4342-B048-85BDC9FD1C3A}</a:tableStyleId>
              </a:tblPr>
              <a:tblGrid>
                <a:gridCol w="1799590"/>
                <a:gridCol w="1799590"/>
                <a:gridCol w="1799590"/>
                <a:gridCol w="1799590"/>
                <a:gridCol w="1799590"/>
              </a:tblGrid>
              <a:tr h="334010">
                <a:tc>
                  <a:txBody>
                    <a:bodyPr/>
                    <a:lstStyle/>
                    <a:p>
                      <a:pPr indent="0">
                        <a:buNone/>
                      </a:pPr>
                      <a:r>
                        <a:rPr lang="zh-CN" altLang="en-US" sz="2000" b="0" dirty="0">
                          <a:latin typeface="宋体" panose="02010600030101010101" pitchFamily="2" charset="-122"/>
                          <a:ea typeface="宋体" panose="02010600030101010101" pitchFamily="2" charset="-122"/>
                          <a:cs typeface="宋体" panose="02010600030101010101" pitchFamily="2" charset="-122"/>
                        </a:rPr>
                        <a:t>姓名</a:t>
                      </a:r>
                    </a:p>
                  </a:txBody>
                  <a:tcPr marL="0" marR="0" marT="0" marB="1" anchor="ctr"/>
                </a:tc>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角色</a:t>
                      </a:r>
                    </a:p>
                  </a:txBody>
                  <a:tcPr marL="0" marR="0" marT="0" marB="1" anchor="ctr"/>
                </a:tc>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电话</a:t>
                      </a:r>
                    </a:p>
                  </a:txBody>
                  <a:tcPr marL="0" marR="0" marT="0" marB="1" anchor="ctr"/>
                </a:tc>
                <a:tc>
                  <a:txBody>
                    <a:bodyPr/>
                    <a:lstStyle/>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QQ</a:t>
                      </a:r>
                    </a:p>
                  </a:txBody>
                  <a:tcPr marL="0" marR="0" marT="0" marB="1" anchor="ctr"/>
                </a:tc>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邮箱</a:t>
                      </a:r>
                    </a:p>
                  </a:txBody>
                  <a:tcPr marL="0" marR="0" marT="0" marB="1" anchor="ctr"/>
                </a:tc>
              </a:tr>
              <a:tr h="1000125">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杨枨</a:t>
                      </a:r>
                    </a:p>
                  </a:txBody>
                  <a:tcPr marL="0" marR="0" marT="0" marB="1" anchor="ctr"/>
                </a:tc>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项目发起人、客户、教师用户代表</a:t>
                      </a:r>
                    </a:p>
                  </a:txBody>
                  <a:tcPr marL="0" marR="0" marT="0" marB="1" anchor="ctr"/>
                </a:tc>
                <a:tc>
                  <a:txBody>
                    <a:bodyPr/>
                    <a:lstStyle/>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13357102333</a:t>
                      </a:r>
                    </a:p>
                  </a:txBody>
                  <a:tcPr marL="0" marR="0" marT="0" marB="1" anchor="ctr"/>
                </a:tc>
                <a:tc>
                  <a:txBody>
                    <a:bodyPr/>
                    <a:lstStyle/>
                    <a:p>
                      <a:pPr indent="0">
                        <a:buNone/>
                      </a:pPr>
                      <a:r>
                        <a:rPr lang="en-US" altLang="zh-CN" sz="2000" b="0" dirty="0">
                          <a:latin typeface="宋体" panose="02010600030101010101" pitchFamily="2" charset="-122"/>
                          <a:ea typeface="宋体" panose="02010600030101010101" pitchFamily="2" charset="-122"/>
                          <a:cs typeface="宋体" panose="02010600030101010101" pitchFamily="2" charset="-122"/>
                        </a:rPr>
                        <a:t> </a:t>
                      </a:r>
                    </a:p>
                  </a:txBody>
                  <a:tcPr marL="0" marR="0" marT="0" marB="1" anchor="ctr"/>
                </a:tc>
                <a:tc>
                  <a:txBody>
                    <a:bodyPr/>
                    <a:lstStyle/>
                    <a:p>
                      <a:pPr indent="0">
                        <a:buNone/>
                      </a:pPr>
                      <a:r>
                        <a:rPr lang="en-US" altLang="zh-CN" sz="2000" b="0" dirty="0" smtClean="0">
                          <a:latin typeface="宋体" panose="02010600030101010101" pitchFamily="2" charset="-122"/>
                          <a:ea typeface="宋体" panose="02010600030101010101" pitchFamily="2" charset="-122"/>
                          <a:cs typeface="Times New Roman" panose="02020603050405020304" charset="0"/>
                        </a:rPr>
                        <a:t>yangc@zucc.edu.cn</a:t>
                      </a:r>
                      <a:endParaRPr lang="zh-CN" altLang="en-US" sz="2000" b="0" dirty="0">
                        <a:latin typeface="宋体" panose="02010600030101010101" pitchFamily="2" charset="-122"/>
                        <a:ea typeface="宋体" panose="02010600030101010101" pitchFamily="2" charset="-122"/>
                        <a:cs typeface="Times New Roman" panose="02020603050405020304" charset="0"/>
                      </a:endParaRPr>
                    </a:p>
                  </a:txBody>
                  <a:tcPr marL="0" marR="0" marT="0" marB="1" anchor="ctr"/>
                </a:tc>
              </a:tr>
              <a:tr h="334010">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蒋家俊</a:t>
                      </a:r>
                    </a:p>
                  </a:txBody>
                  <a:tcPr marL="0" marR="0" marT="0" marB="1" anchor="ctr"/>
                </a:tc>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项目经理</a:t>
                      </a:r>
                    </a:p>
                  </a:txBody>
                  <a:tcPr marL="0" marR="0" marT="0" marB="1" anchor="ctr"/>
                </a:tc>
                <a:tc>
                  <a:txBody>
                    <a:bodyPr/>
                    <a:lstStyle/>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15858266626</a:t>
                      </a:r>
                    </a:p>
                  </a:txBody>
                  <a:tcPr marL="0" marR="0" marT="0" marB="1" anchor="ctr"/>
                </a:tc>
                <a:tc>
                  <a:txBody>
                    <a:bodyPr/>
                    <a:lstStyle/>
                    <a:p>
                      <a:pPr indent="0">
                        <a:buNone/>
                      </a:pPr>
                      <a:r>
                        <a:rPr lang="en-US" altLang="zh-CN" sz="2000" b="0" dirty="0">
                          <a:latin typeface="宋体" panose="02010600030101010101" pitchFamily="2" charset="-122"/>
                          <a:ea typeface="宋体" panose="02010600030101010101" pitchFamily="2" charset="-122"/>
                          <a:cs typeface="宋体" panose="02010600030101010101" pitchFamily="2" charset="-122"/>
                        </a:rPr>
                        <a:t>906438950</a:t>
                      </a:r>
                    </a:p>
                  </a:txBody>
                  <a:tcPr marL="0" marR="0" marT="0" marB="1" anchor="ctr"/>
                </a:tc>
                <a:tc>
                  <a:txBody>
                    <a:bodyPr/>
                    <a:lstStyle/>
                    <a:p>
                      <a:r>
                        <a:rPr lang="en-US" altLang="zh-CN" dirty="0" smtClean="0"/>
                        <a:t>QQ</a:t>
                      </a:r>
                      <a:r>
                        <a:rPr lang="zh-CN" altLang="en-US" dirty="0" smtClean="0"/>
                        <a:t>邮箱</a:t>
                      </a:r>
                      <a:endParaRPr lang="zh-CN" altLang="en-US" dirty="0"/>
                    </a:p>
                  </a:txBody>
                  <a:tcPr marL="0" marR="0" marT="0" marB="1" anchor="ctr"/>
                </a:tc>
              </a:tr>
              <a:tr h="334010">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李捷</a:t>
                      </a:r>
                    </a:p>
                  </a:txBody>
                  <a:tcPr marL="0" marR="0" marT="0" marB="1" anchor="ctr"/>
                </a:tc>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组员</a:t>
                      </a:r>
                    </a:p>
                  </a:txBody>
                  <a:tcPr marL="0" marR="0" marT="0" marB="1" anchor="ctr"/>
                </a:tc>
                <a:tc>
                  <a:txBody>
                    <a:bodyPr/>
                    <a:lstStyle/>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15858261899</a:t>
                      </a:r>
                    </a:p>
                  </a:txBody>
                  <a:tcPr marL="0" marR="0" marT="0" marB="1" anchor="ctr"/>
                </a:tc>
                <a:tc>
                  <a:txBody>
                    <a:bodyPr/>
                    <a:lstStyle/>
                    <a:p>
                      <a:pPr indent="0">
                        <a:buNone/>
                      </a:pPr>
                      <a:r>
                        <a:rPr lang="en-US" altLang="zh-CN" sz="2000" b="0" dirty="0">
                          <a:latin typeface="宋体" panose="02010600030101010101" pitchFamily="2" charset="-122"/>
                          <a:ea typeface="宋体" panose="02010600030101010101" pitchFamily="2" charset="-122"/>
                          <a:cs typeface="宋体" panose="02010600030101010101" pitchFamily="2" charset="-122"/>
                        </a:rPr>
                        <a:t>597800183</a:t>
                      </a:r>
                    </a:p>
                  </a:txBody>
                  <a:tcPr marL="0" marR="0" marT="0" marB="1" anchor="ctr"/>
                </a:tc>
                <a:tc>
                  <a:txBody>
                    <a:bodyPr/>
                    <a:lstStyle/>
                    <a:p>
                      <a:r>
                        <a:rPr lang="en-US" altLang="zh-CN" smtClean="0"/>
                        <a:t>QQ</a:t>
                      </a:r>
                      <a:r>
                        <a:rPr lang="zh-CN" altLang="en-US" smtClean="0"/>
                        <a:t>邮箱</a:t>
                      </a:r>
                      <a:endParaRPr lang="zh-CN" altLang="en-US" dirty="0"/>
                    </a:p>
                  </a:txBody>
                  <a:tcPr marL="0" marR="0" marT="0" marB="1" anchor="ctr"/>
                </a:tc>
              </a:tr>
              <a:tr h="333375">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厉佩强</a:t>
                      </a:r>
                    </a:p>
                  </a:txBody>
                  <a:tcPr marL="0" marR="0" marT="0" marB="1" anchor="ctr"/>
                </a:tc>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组员</a:t>
                      </a:r>
                    </a:p>
                  </a:txBody>
                  <a:tcPr marL="0" marR="0" marT="0" marB="1" anchor="ctr"/>
                </a:tc>
                <a:tc>
                  <a:txBody>
                    <a:bodyPr/>
                    <a:lstStyle/>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18757811940</a:t>
                      </a:r>
                    </a:p>
                  </a:txBody>
                  <a:tcPr marL="0" marR="0" marT="0" marB="1" anchor="ctr"/>
                </a:tc>
                <a:tc>
                  <a:txBody>
                    <a:bodyPr/>
                    <a:lstStyle/>
                    <a:p>
                      <a:pPr indent="0">
                        <a:buNone/>
                      </a:pPr>
                      <a:r>
                        <a:rPr lang="en-US" altLang="zh-CN" sz="2000" b="0" dirty="0">
                          <a:latin typeface="宋体" panose="02010600030101010101" pitchFamily="2" charset="-122"/>
                          <a:ea typeface="宋体" panose="02010600030101010101" pitchFamily="2" charset="-122"/>
                          <a:cs typeface="宋体" panose="02010600030101010101" pitchFamily="2" charset="-122"/>
                        </a:rPr>
                        <a:t>1345966165</a:t>
                      </a:r>
                    </a:p>
                  </a:txBody>
                  <a:tcPr marL="0" marR="0" marT="0" marB="1" anchor="ctr"/>
                </a:tc>
                <a:tc>
                  <a:txBody>
                    <a:bodyPr/>
                    <a:lstStyle/>
                    <a:p>
                      <a:r>
                        <a:rPr lang="en-US" altLang="zh-CN" smtClean="0"/>
                        <a:t>QQ</a:t>
                      </a:r>
                      <a:r>
                        <a:rPr lang="zh-CN" altLang="en-US" smtClean="0"/>
                        <a:t>邮箱</a:t>
                      </a:r>
                      <a:endParaRPr lang="zh-CN" altLang="en-US" dirty="0"/>
                    </a:p>
                  </a:txBody>
                  <a:tcPr marL="0" marR="0" marT="0" marB="1" anchor="ctr"/>
                </a:tc>
              </a:tr>
              <a:tr h="334645">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朱秉</a:t>
                      </a:r>
                    </a:p>
                  </a:txBody>
                  <a:tcPr marL="0" marR="0" marT="0" marB="1" anchor="ctr"/>
                </a:tc>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组员</a:t>
                      </a:r>
                    </a:p>
                  </a:txBody>
                  <a:tcPr marL="0" marR="0" marT="0" marB="1" anchor="ctr"/>
                </a:tc>
                <a:tc>
                  <a:txBody>
                    <a:bodyPr/>
                    <a:lstStyle/>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13958359678</a:t>
                      </a:r>
                    </a:p>
                  </a:txBody>
                  <a:tcPr marL="0" marR="0" marT="0" marB="1" anchor="ctr"/>
                </a:tc>
                <a:tc>
                  <a:txBody>
                    <a:bodyPr/>
                    <a:lstStyle/>
                    <a:p>
                      <a:pPr indent="0">
                        <a:buNone/>
                      </a:pPr>
                      <a:r>
                        <a:rPr lang="en-US" altLang="zh-CN" sz="2000" b="0" dirty="0">
                          <a:latin typeface="宋体" panose="02010600030101010101" pitchFamily="2" charset="-122"/>
                          <a:ea typeface="宋体" panose="02010600030101010101" pitchFamily="2" charset="-122"/>
                          <a:cs typeface="宋体" panose="02010600030101010101" pitchFamily="2" charset="-122"/>
                        </a:rPr>
                        <a:t>137873164</a:t>
                      </a:r>
                    </a:p>
                  </a:txBody>
                  <a:tcPr marL="0" marR="0" marT="0" marB="1" anchor="ctr"/>
                </a:tc>
                <a:tc>
                  <a:txBody>
                    <a:bodyPr/>
                    <a:lstStyle/>
                    <a:p>
                      <a:r>
                        <a:rPr lang="en-US" altLang="zh-CN" smtClean="0"/>
                        <a:t>QQ</a:t>
                      </a:r>
                      <a:r>
                        <a:rPr lang="zh-CN" altLang="en-US" smtClean="0"/>
                        <a:t>邮箱</a:t>
                      </a:r>
                      <a:endParaRPr lang="zh-CN" altLang="en-US" dirty="0"/>
                    </a:p>
                  </a:txBody>
                  <a:tcPr marL="0" marR="0" marT="0" marB="1" anchor="ctr"/>
                </a:tc>
              </a:tr>
              <a:tr h="333375">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周盛</a:t>
                      </a:r>
                    </a:p>
                  </a:txBody>
                  <a:tcPr marL="0" marR="0" marT="0" marB="1" anchor="ctr"/>
                </a:tc>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组员</a:t>
                      </a:r>
                    </a:p>
                  </a:txBody>
                  <a:tcPr marL="0" marR="0" marT="0" marB="1" anchor="ctr"/>
                </a:tc>
                <a:tc>
                  <a:txBody>
                    <a:bodyPr/>
                    <a:lstStyle/>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18072878785</a:t>
                      </a:r>
                    </a:p>
                  </a:txBody>
                  <a:tcPr marL="0" marR="0" marT="0" marB="1" anchor="ctr"/>
                </a:tc>
                <a:tc>
                  <a:txBody>
                    <a:bodyPr/>
                    <a:lstStyle/>
                    <a:p>
                      <a:pPr indent="0">
                        <a:buNone/>
                      </a:pPr>
                      <a:r>
                        <a:rPr lang="en-US" altLang="zh-CN" sz="2000" b="0" dirty="0">
                          <a:latin typeface="宋体" panose="02010600030101010101" pitchFamily="2" charset="-122"/>
                          <a:ea typeface="宋体" panose="02010600030101010101" pitchFamily="2" charset="-122"/>
                          <a:cs typeface="宋体" panose="02010600030101010101" pitchFamily="2" charset="-122"/>
                        </a:rPr>
                        <a:t>1040050116</a:t>
                      </a:r>
                    </a:p>
                  </a:txBody>
                  <a:tcPr marL="0" marR="0" marT="0" marB="1" anchor="ctr"/>
                </a:tc>
                <a:tc>
                  <a:txBody>
                    <a:bodyPr/>
                    <a:lstStyle/>
                    <a:p>
                      <a:r>
                        <a:rPr lang="en-US" altLang="zh-CN" dirty="0" smtClean="0"/>
                        <a:t>QQ</a:t>
                      </a:r>
                      <a:r>
                        <a:rPr lang="zh-CN" altLang="en-US" dirty="0" smtClean="0"/>
                        <a:t>邮箱</a:t>
                      </a:r>
                      <a:endParaRPr lang="zh-CN" altLang="en-US" dirty="0"/>
                    </a:p>
                  </a:txBody>
                  <a:tcPr marL="0" marR="0" marT="0" marB="1" anchor="ctr"/>
                </a:tc>
              </a:tr>
              <a:tr h="333375">
                <a:tc>
                  <a:txBody>
                    <a:bodyPr/>
                    <a:lstStyle/>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 </a:t>
                      </a:r>
                    </a:p>
                  </a:txBody>
                  <a:tcPr marL="0" marR="0" marT="0" marB="1" anchor="ctr"/>
                </a:tc>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学生用户代表</a:t>
                      </a:r>
                    </a:p>
                  </a:txBody>
                  <a:tcPr marL="0" marR="0" marT="0" marB="1" anchor="ctr"/>
                </a:tc>
                <a:tc>
                  <a:txBody>
                    <a:bodyPr/>
                    <a:lstStyle/>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 </a:t>
                      </a:r>
                    </a:p>
                  </a:txBody>
                  <a:tcPr marL="0" marR="0" marT="0" marB="1" anchor="ctr"/>
                </a:tc>
                <a:tc>
                  <a:txBody>
                    <a:bodyPr/>
                    <a:lstStyle/>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 </a:t>
                      </a:r>
                    </a:p>
                  </a:txBody>
                  <a:tcPr marL="0" marR="0" marT="0" marB="1" anchor="ctr"/>
                </a:tc>
                <a:tc>
                  <a:txBody>
                    <a:bodyPr/>
                    <a:lstStyle/>
                    <a:p>
                      <a:pPr indent="0">
                        <a:buNone/>
                      </a:pPr>
                      <a:r>
                        <a:rPr lang="en-US" altLang="zh-CN" sz="2000" b="0">
                          <a:latin typeface="宋体" panose="02010600030101010101" pitchFamily="2" charset="-122"/>
                          <a:ea typeface="宋体" panose="02010600030101010101" pitchFamily="2" charset="-122"/>
                          <a:cs typeface="Times New Roman" panose="02020603050405020304" charset="0"/>
                        </a:rPr>
                        <a:t> </a:t>
                      </a:r>
                    </a:p>
                  </a:txBody>
                  <a:tcPr marL="0" marR="0" marT="0" marB="1" anchor="ctr"/>
                </a:tc>
              </a:tr>
              <a:tr h="334010">
                <a:tc>
                  <a:txBody>
                    <a:bodyPr/>
                    <a:lstStyle/>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 </a:t>
                      </a:r>
                    </a:p>
                  </a:txBody>
                  <a:tcPr marL="0" marR="0" marT="0" marB="1" anchor="ctr"/>
                </a:tc>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学生用户代表</a:t>
                      </a:r>
                    </a:p>
                  </a:txBody>
                  <a:tcPr marL="0" marR="0" marT="0" marB="1" anchor="ctr"/>
                </a:tc>
                <a:tc>
                  <a:txBody>
                    <a:bodyPr/>
                    <a:lstStyle/>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 </a:t>
                      </a:r>
                    </a:p>
                  </a:txBody>
                  <a:tcPr marL="0" marR="0" marT="0" marB="1" anchor="ctr"/>
                </a:tc>
                <a:tc>
                  <a:txBody>
                    <a:bodyPr/>
                    <a:lstStyle/>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 </a:t>
                      </a:r>
                    </a:p>
                  </a:txBody>
                  <a:tcPr marL="0" marR="0" marT="0" marB="1" anchor="ctr"/>
                </a:tc>
                <a:tc>
                  <a:txBody>
                    <a:bodyPr/>
                    <a:lstStyle/>
                    <a:p>
                      <a:pPr indent="0">
                        <a:buNone/>
                      </a:pPr>
                      <a:r>
                        <a:rPr lang="en-US" altLang="zh-CN" sz="2000" b="0">
                          <a:latin typeface="宋体" panose="02010600030101010101" pitchFamily="2" charset="-122"/>
                          <a:ea typeface="宋体" panose="02010600030101010101" pitchFamily="2" charset="-122"/>
                          <a:cs typeface="Times New Roman" panose="02020603050405020304" charset="0"/>
                        </a:rPr>
                        <a:t> </a:t>
                      </a:r>
                    </a:p>
                  </a:txBody>
                  <a:tcPr marL="0" marR="0" marT="0" marB="1" anchor="ctr"/>
                </a:tc>
              </a:tr>
              <a:tr h="1000760">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侯宏仑</a:t>
                      </a:r>
                    </a:p>
                  </a:txBody>
                  <a:tcPr marL="0" marR="0" marT="0" marB="1" anchor="ctr"/>
                </a:tc>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项目发起人、客户、教师用户代表</a:t>
                      </a:r>
                    </a:p>
                  </a:txBody>
                  <a:tcPr marL="0" marR="0" marT="0" marB="1" anchor="ctr"/>
                </a:tc>
                <a:tc>
                  <a:txBody>
                    <a:bodyPr/>
                    <a:lstStyle/>
                    <a:p>
                      <a:pPr indent="0">
                        <a:buNone/>
                      </a:pPr>
                      <a:r>
                        <a:rPr lang="en-US" altLang="zh-CN" sz="2000" b="0" dirty="0">
                          <a:latin typeface="宋体" panose="02010600030101010101" pitchFamily="2" charset="-122"/>
                          <a:ea typeface="宋体" panose="02010600030101010101" pitchFamily="2" charset="-122"/>
                          <a:cs typeface="宋体" panose="02010600030101010101" pitchFamily="2" charset="-122"/>
                        </a:rPr>
                        <a:t> </a:t>
                      </a:r>
                    </a:p>
                  </a:txBody>
                  <a:tcPr marL="0" marR="0" marT="0" marB="1" anchor="ctr"/>
                </a:tc>
                <a:tc>
                  <a:txBody>
                    <a:bodyPr/>
                    <a:lstStyle/>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 </a:t>
                      </a:r>
                    </a:p>
                  </a:txBody>
                  <a:tcPr marL="0" marR="0" marT="0" marB="1" anchor="ctr"/>
                </a:tc>
                <a:tc>
                  <a:txBody>
                    <a:bodyPr/>
                    <a:lstStyle/>
                    <a:p>
                      <a:pPr indent="0">
                        <a:buNone/>
                      </a:pPr>
                      <a:r>
                        <a:rPr lang="en-US" altLang="zh-CN" sz="2000" b="0" smtClean="0">
                          <a:latin typeface="宋体" panose="02010600030101010101" pitchFamily="2" charset="-122"/>
                          <a:ea typeface="宋体" panose="02010600030101010101" pitchFamily="2" charset="-122"/>
                          <a:cs typeface="Times New Roman" panose="02020603050405020304" charset="0"/>
                        </a:rPr>
                        <a:t>Ubilabs@zucc.edu.cn</a:t>
                      </a:r>
                      <a:endParaRPr lang="zh-CN" altLang="en-US" sz="2000" b="0" dirty="0">
                        <a:latin typeface="宋体" panose="02010600030101010101" pitchFamily="2" charset="-122"/>
                        <a:ea typeface="宋体" panose="02010600030101010101" pitchFamily="2" charset="-122"/>
                        <a:cs typeface="Times New Roman" panose="02020603050405020304" charset="0"/>
                      </a:endParaRPr>
                    </a:p>
                  </a:txBody>
                  <a:tcPr marL="0" marR="0" marT="0" marB="1" anchor="ctr"/>
                </a:tc>
              </a:tr>
              <a:tr h="333375">
                <a:tc>
                  <a:txBody>
                    <a:bodyPr/>
                    <a:lstStyle/>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 </a:t>
                      </a:r>
                    </a:p>
                  </a:txBody>
                  <a:tcPr marL="0" marR="0" marT="0" marB="1" anchor="ctr"/>
                </a:tc>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管理员用户代表</a:t>
                      </a:r>
                    </a:p>
                  </a:txBody>
                  <a:tcPr marL="0" marR="0" marT="0" marB="1" anchor="ctr"/>
                </a:tc>
                <a:tc>
                  <a:txBody>
                    <a:bodyPr/>
                    <a:lstStyle/>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 </a:t>
                      </a:r>
                    </a:p>
                  </a:txBody>
                  <a:tcPr marL="0" marR="0" marT="0" marB="1" anchor="ctr"/>
                </a:tc>
                <a:tc>
                  <a:txBody>
                    <a:bodyPr/>
                    <a:lstStyle/>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 </a:t>
                      </a:r>
                    </a:p>
                  </a:txBody>
                  <a:tcPr marL="0" marR="0" marT="0" marB="1" anchor="ctr"/>
                </a:tc>
                <a:tc>
                  <a:txBody>
                    <a:bodyPr/>
                    <a:lstStyle/>
                    <a:p>
                      <a:pPr indent="0">
                        <a:buNone/>
                      </a:pPr>
                      <a:r>
                        <a:rPr lang="en-US" altLang="zh-CN" sz="2000" b="0">
                          <a:latin typeface="宋体" panose="02010600030101010101" pitchFamily="2" charset="-122"/>
                          <a:ea typeface="宋体" panose="02010600030101010101" pitchFamily="2" charset="-122"/>
                          <a:cs typeface="Times New Roman" panose="02020603050405020304" charset="0"/>
                        </a:rPr>
                        <a:t> </a:t>
                      </a:r>
                    </a:p>
                  </a:txBody>
                  <a:tcPr marL="0" marR="0" marT="0" marB="1" anchor="ctr"/>
                </a:tc>
              </a:tr>
              <a:tr h="334010">
                <a:tc>
                  <a:txBody>
                    <a:bodyPr/>
                    <a:lstStyle/>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 </a:t>
                      </a:r>
                    </a:p>
                  </a:txBody>
                  <a:tcPr marL="0" marR="0" marT="0" marB="1" anchor="ctr"/>
                </a:tc>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游客用户代表</a:t>
                      </a:r>
                    </a:p>
                  </a:txBody>
                  <a:tcPr marL="0" marR="0" marT="0" marB="1" anchor="ctr"/>
                </a:tc>
                <a:tc>
                  <a:txBody>
                    <a:bodyPr/>
                    <a:lstStyle/>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 </a:t>
                      </a:r>
                    </a:p>
                  </a:txBody>
                  <a:tcPr marL="0" marR="0" marT="0" marB="1" anchor="ctr"/>
                </a:tc>
                <a:tc>
                  <a:txBody>
                    <a:bodyPr/>
                    <a:lstStyle/>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 </a:t>
                      </a:r>
                    </a:p>
                  </a:txBody>
                  <a:tcPr marL="0" marR="0" marT="0" marB="1" anchor="ctr"/>
                </a:tc>
                <a:tc>
                  <a:txBody>
                    <a:bodyPr/>
                    <a:lstStyle/>
                    <a:p>
                      <a:pPr indent="0">
                        <a:buNone/>
                      </a:pPr>
                      <a:endParaRPr lang="zh-CN" altLang="en-US" sz="2000" b="0">
                        <a:latin typeface="宋体" panose="02010600030101010101" pitchFamily="2" charset="-122"/>
                        <a:ea typeface="宋体" panose="02010600030101010101" pitchFamily="2" charset="-122"/>
                        <a:cs typeface="Times New Roman" panose="02020603050405020304" charset="0"/>
                      </a:endParaRPr>
                    </a:p>
                  </a:txBody>
                  <a:tcPr marL="0" marR="0" marT="0" marB="1" anchor="ctr"/>
                </a:tc>
              </a:tr>
            </a:tbl>
          </a:graphicData>
        </a:graphic>
      </p:graphicFrame>
      <p:sp>
        <p:nvSpPr>
          <p:cNvPr id="5" name="Text Placeholder 16"/>
          <p:cNvSpPr>
            <a:spLocks noGrp="1"/>
          </p:cNvSpPr>
          <p:nvPr/>
        </p:nvSpPr>
        <p:spPr>
          <a:xfrm>
            <a:off x="4986020" y="403225"/>
            <a:ext cx="2887345" cy="516255"/>
          </a:xfrm>
          <a:prstGeom prst="rect">
            <a:avLst/>
          </a:prstGeom>
        </p:spPr>
        <p:txBody>
          <a:bodyPr vert="horz" wrap="square" lIns="0" tIns="0" rIns="0" bIns="0" rtlCol="0">
            <a:spAutoFit/>
          </a:bodyPr>
          <a:lstStyle>
            <a:lvl1pPr marL="241300" indent="-241300" algn="l" defTabSz="963930" rtl="0" eaLnBrk="1" latinLnBrk="0" hangingPunct="1">
              <a:lnSpc>
                <a:spcPct val="90000"/>
              </a:lnSpc>
              <a:spcBef>
                <a:spcPts val="1055"/>
              </a:spcBef>
              <a:buFont typeface="Arial" panose="020B0604020202020204" pitchFamily="34" charset="0"/>
              <a:buChar char="•"/>
              <a:defRPr sz="2955" kern="1200">
                <a:solidFill>
                  <a:schemeClr val="tx1"/>
                </a:solidFill>
                <a:latin typeface="+mn-lt"/>
                <a:ea typeface="+mn-ea"/>
                <a:cs typeface="+mn-cs"/>
              </a:defRPr>
            </a:lvl1pPr>
            <a:lvl2pPr marL="723265" indent="-241300" algn="l" defTabSz="963930" rtl="0" eaLnBrk="1" latinLnBrk="0" hangingPunct="1">
              <a:lnSpc>
                <a:spcPct val="90000"/>
              </a:lnSpc>
              <a:spcBef>
                <a:spcPts val="525"/>
              </a:spcBef>
              <a:buFont typeface="Arial" panose="020B0604020202020204" pitchFamily="34" charset="0"/>
              <a:buChar char="•"/>
              <a:defRPr sz="2530" kern="1200">
                <a:solidFill>
                  <a:schemeClr val="tx1"/>
                </a:solidFill>
                <a:latin typeface="+mn-lt"/>
                <a:ea typeface="+mn-ea"/>
                <a:cs typeface="+mn-cs"/>
              </a:defRPr>
            </a:lvl2pPr>
            <a:lvl3pPr marL="1205230" indent="-241300" algn="l" defTabSz="963930" rtl="0" eaLnBrk="1" latinLnBrk="0" hangingPunct="1">
              <a:lnSpc>
                <a:spcPct val="90000"/>
              </a:lnSpc>
              <a:spcBef>
                <a:spcPts val="525"/>
              </a:spcBef>
              <a:buFont typeface="Arial" panose="020B0604020202020204" pitchFamily="34" charset="0"/>
              <a:buChar char="•"/>
              <a:defRPr sz="2110" kern="1200">
                <a:solidFill>
                  <a:schemeClr val="tx1"/>
                </a:solidFill>
                <a:latin typeface="+mn-lt"/>
                <a:ea typeface="+mn-ea"/>
                <a:cs typeface="+mn-cs"/>
              </a:defRPr>
            </a:lvl3pPr>
            <a:lvl4pPr marL="168783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4pPr>
            <a:lvl5pPr marL="2169795"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5pPr>
            <a:lvl6pPr marL="265176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6pPr>
            <a:lvl7pPr marL="313436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7pPr>
            <a:lvl8pPr marL="3616325"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8pPr>
            <a:lvl9pPr marL="409829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9pPr>
          </a:lstStyle>
          <a:p>
            <a:pPr marL="0" indent="0" algn="ctr">
              <a:lnSpc>
                <a:spcPct val="120000"/>
              </a:lnSpc>
              <a:buNone/>
            </a:pPr>
            <a:r>
              <a:rPr lang="zh-CN" sz="2800" dirty="0" smtClean="0">
                <a:solidFill>
                  <a:schemeClr val="tx1"/>
                </a:solidFill>
                <a:latin typeface="微软雅黑" panose="020B0503020204020204" pitchFamily="34" charset="-122"/>
                <a:ea typeface="微软雅黑" panose="020B0503020204020204" pitchFamily="34" charset="-122"/>
                <a:cs typeface="+mn-ea"/>
                <a:sym typeface="Arial" panose="020B0604020202020204" pitchFamily="34" charset="0"/>
              </a:rPr>
              <a:t>项目干系人登记册</a:t>
            </a:r>
          </a:p>
        </p:txBody>
      </p:sp>
    </p:spTree>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1"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up)">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Box 8"/>
          <p:cNvSpPr txBox="1"/>
          <p:nvPr/>
        </p:nvSpPr>
        <p:spPr>
          <a:xfrm>
            <a:off x="609599" y="266929"/>
            <a:ext cx="3083471" cy="430530"/>
          </a:xfrm>
          <a:prstGeom prst="rect">
            <a:avLst/>
          </a:prstGeom>
          <a:noFill/>
        </p:spPr>
        <p:txBody>
          <a:bodyPr wrap="square" lIns="0" tIns="0" rIns="0" bIns="0" rtlCol="0" anchor="ctr">
            <a:spAutoFit/>
          </a:bodyPr>
          <a:lstStyle/>
          <a:p>
            <a:r>
              <a:rPr lang="zh-CN" altLang="en-US" sz="28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需求工程计划</a:t>
            </a:r>
          </a:p>
        </p:txBody>
      </p:sp>
      <p:sp>
        <p:nvSpPr>
          <p:cNvPr id="42" name="TextBox 8"/>
          <p:cNvSpPr txBox="1"/>
          <p:nvPr/>
        </p:nvSpPr>
        <p:spPr>
          <a:xfrm>
            <a:off x="609600" y="704295"/>
            <a:ext cx="3219450" cy="215265"/>
          </a:xfrm>
          <a:prstGeom prst="rect">
            <a:avLst/>
          </a:prstGeom>
          <a:noFill/>
        </p:spPr>
        <p:txBody>
          <a:bodyPr wrap="square" lIns="0" tIns="0" rIns="0" bIns="0" rtlCol="0" anchor="ctr">
            <a:spAutoFit/>
          </a:bodyPr>
          <a:lstStyle/>
          <a:p>
            <a:r>
              <a:rPr lang="zh-CN" altLang="en-US" sz="14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干系人分析</a:t>
            </a:r>
          </a:p>
        </p:txBody>
      </p:sp>
      <p:sp>
        <p:nvSpPr>
          <p:cNvPr id="5" name="Text Placeholder 16"/>
          <p:cNvSpPr>
            <a:spLocks noGrp="1"/>
          </p:cNvSpPr>
          <p:nvPr/>
        </p:nvSpPr>
        <p:spPr>
          <a:xfrm>
            <a:off x="4986020" y="403225"/>
            <a:ext cx="2887345" cy="516255"/>
          </a:xfrm>
          <a:prstGeom prst="rect">
            <a:avLst/>
          </a:prstGeom>
        </p:spPr>
        <p:txBody>
          <a:bodyPr vert="horz" wrap="square" lIns="0" tIns="0" rIns="0" bIns="0" rtlCol="0">
            <a:spAutoFit/>
          </a:bodyPr>
          <a:lstStyle>
            <a:lvl1pPr marL="241300" indent="-241300" algn="l" defTabSz="963930" rtl="0" eaLnBrk="1" latinLnBrk="0" hangingPunct="1">
              <a:lnSpc>
                <a:spcPct val="90000"/>
              </a:lnSpc>
              <a:spcBef>
                <a:spcPts val="1055"/>
              </a:spcBef>
              <a:buFont typeface="Arial" panose="020B0604020202020204" pitchFamily="34" charset="0"/>
              <a:buChar char="•"/>
              <a:defRPr sz="2955" kern="1200">
                <a:solidFill>
                  <a:schemeClr val="tx1"/>
                </a:solidFill>
                <a:latin typeface="+mn-lt"/>
                <a:ea typeface="+mn-ea"/>
                <a:cs typeface="+mn-cs"/>
              </a:defRPr>
            </a:lvl1pPr>
            <a:lvl2pPr marL="723265" indent="-241300" algn="l" defTabSz="963930" rtl="0" eaLnBrk="1" latinLnBrk="0" hangingPunct="1">
              <a:lnSpc>
                <a:spcPct val="90000"/>
              </a:lnSpc>
              <a:spcBef>
                <a:spcPts val="525"/>
              </a:spcBef>
              <a:buFont typeface="Arial" panose="020B0604020202020204" pitchFamily="34" charset="0"/>
              <a:buChar char="•"/>
              <a:defRPr sz="2530" kern="1200">
                <a:solidFill>
                  <a:schemeClr val="tx1"/>
                </a:solidFill>
                <a:latin typeface="+mn-lt"/>
                <a:ea typeface="+mn-ea"/>
                <a:cs typeface="+mn-cs"/>
              </a:defRPr>
            </a:lvl2pPr>
            <a:lvl3pPr marL="1205230" indent="-241300" algn="l" defTabSz="963930" rtl="0" eaLnBrk="1" latinLnBrk="0" hangingPunct="1">
              <a:lnSpc>
                <a:spcPct val="90000"/>
              </a:lnSpc>
              <a:spcBef>
                <a:spcPts val="525"/>
              </a:spcBef>
              <a:buFont typeface="Arial" panose="020B0604020202020204" pitchFamily="34" charset="0"/>
              <a:buChar char="•"/>
              <a:defRPr sz="2110" kern="1200">
                <a:solidFill>
                  <a:schemeClr val="tx1"/>
                </a:solidFill>
                <a:latin typeface="+mn-lt"/>
                <a:ea typeface="+mn-ea"/>
                <a:cs typeface="+mn-cs"/>
              </a:defRPr>
            </a:lvl3pPr>
            <a:lvl4pPr marL="168783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4pPr>
            <a:lvl5pPr marL="2169795"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5pPr>
            <a:lvl6pPr marL="265176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6pPr>
            <a:lvl7pPr marL="313436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7pPr>
            <a:lvl8pPr marL="3616325"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8pPr>
            <a:lvl9pPr marL="409829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9pPr>
          </a:lstStyle>
          <a:p>
            <a:pPr marL="0" indent="0" algn="ctr">
              <a:lnSpc>
                <a:spcPct val="120000"/>
              </a:lnSpc>
              <a:buNone/>
            </a:pPr>
            <a:r>
              <a:rPr lang="zh-CN" sz="2800" dirty="0" smtClean="0">
                <a:solidFill>
                  <a:schemeClr val="tx1"/>
                </a:solidFill>
                <a:latin typeface="微软雅黑" panose="020B0503020204020204" pitchFamily="34" charset="-122"/>
                <a:ea typeface="微软雅黑" panose="020B0503020204020204" pitchFamily="34" charset="-122"/>
                <a:cs typeface="+mn-ea"/>
                <a:sym typeface="Arial" panose="020B0604020202020204" pitchFamily="34" charset="0"/>
              </a:rPr>
              <a:t>人力资源计划</a:t>
            </a:r>
          </a:p>
        </p:txBody>
      </p:sp>
      <p:graphicFrame>
        <p:nvGraphicFramePr>
          <p:cNvPr id="2" name="对象 -2147482624"/>
          <p:cNvGraphicFramePr>
            <a:graphicFrameLocks noChangeAspect="1"/>
          </p:cNvGraphicFramePr>
          <p:nvPr/>
        </p:nvGraphicFramePr>
        <p:xfrm>
          <a:off x="947420" y="919480"/>
          <a:ext cx="8615045" cy="6047740"/>
        </p:xfrm>
        <a:graphic>
          <a:graphicData uri="http://schemas.openxmlformats.org/presentationml/2006/ole">
            <mc:AlternateContent xmlns:mc="http://schemas.openxmlformats.org/markup-compatibility/2006">
              <mc:Choice xmlns:v="urn:schemas-microsoft-com:vml" Requires="v">
                <p:oleObj spid="_x0000_s3082" r:id="rId4" imgW="6239510" imgH="4765040" progId="Visio.Drawing.11">
                  <p:embed/>
                </p:oleObj>
              </mc:Choice>
              <mc:Fallback>
                <p:oleObj r:id="rId4" imgW="6239510" imgH="4765040" progId="Visio.Drawing.11">
                  <p:embed/>
                  <p:pic>
                    <p:nvPicPr>
                      <p:cNvPr id="0" name="图片 3075"/>
                      <p:cNvPicPr/>
                      <p:nvPr/>
                    </p:nvPicPr>
                    <p:blipFill>
                      <a:blip r:embed="rId5"/>
                      <a:stretch>
                        <a:fillRect/>
                      </a:stretch>
                    </p:blipFill>
                    <p:spPr>
                      <a:xfrm>
                        <a:off x="947420" y="919480"/>
                        <a:ext cx="8615045" cy="6047740"/>
                      </a:xfrm>
                      <a:prstGeom prst="rect">
                        <a:avLst/>
                      </a:prstGeom>
                      <a:noFill/>
                      <a:ln w="38100">
                        <a:noFill/>
                        <a:miter/>
                      </a:ln>
                    </p:spPr>
                  </p:pic>
                </p:oleObj>
              </mc:Fallback>
            </mc:AlternateContent>
          </a:graphicData>
        </a:graphic>
      </p:graphicFrame>
      <p:sp>
        <p:nvSpPr>
          <p:cNvPr id="3" name="Text Placeholder 16"/>
          <p:cNvSpPr>
            <a:spLocks noGrp="1"/>
          </p:cNvSpPr>
          <p:nvPr/>
        </p:nvSpPr>
        <p:spPr>
          <a:xfrm>
            <a:off x="9562465" y="919480"/>
            <a:ext cx="2887345" cy="6032500"/>
          </a:xfrm>
          <a:prstGeom prst="rect">
            <a:avLst/>
          </a:prstGeom>
        </p:spPr>
        <p:txBody>
          <a:bodyPr vert="horz" wrap="square" lIns="0" tIns="0" rIns="0" bIns="0" rtlCol="0">
            <a:spAutoFit/>
          </a:bodyPr>
          <a:lstStyle>
            <a:lvl1pPr marL="241300" indent="-241300" algn="l" defTabSz="963930" rtl="0" eaLnBrk="1" latinLnBrk="0" hangingPunct="1">
              <a:lnSpc>
                <a:spcPct val="90000"/>
              </a:lnSpc>
              <a:spcBef>
                <a:spcPts val="1055"/>
              </a:spcBef>
              <a:buFont typeface="Arial" panose="020B0604020202020204" pitchFamily="34" charset="0"/>
              <a:buChar char="•"/>
              <a:defRPr sz="2955" kern="1200">
                <a:solidFill>
                  <a:schemeClr val="tx1"/>
                </a:solidFill>
                <a:latin typeface="+mn-lt"/>
                <a:ea typeface="+mn-ea"/>
                <a:cs typeface="+mn-cs"/>
              </a:defRPr>
            </a:lvl1pPr>
            <a:lvl2pPr marL="723265" indent="-241300" algn="l" defTabSz="963930" rtl="0" eaLnBrk="1" latinLnBrk="0" hangingPunct="1">
              <a:lnSpc>
                <a:spcPct val="90000"/>
              </a:lnSpc>
              <a:spcBef>
                <a:spcPts val="525"/>
              </a:spcBef>
              <a:buFont typeface="Arial" panose="020B0604020202020204" pitchFamily="34" charset="0"/>
              <a:buChar char="•"/>
              <a:defRPr sz="2530" kern="1200">
                <a:solidFill>
                  <a:schemeClr val="tx1"/>
                </a:solidFill>
                <a:latin typeface="+mn-lt"/>
                <a:ea typeface="+mn-ea"/>
                <a:cs typeface="+mn-cs"/>
              </a:defRPr>
            </a:lvl2pPr>
            <a:lvl3pPr marL="1205230" indent="-241300" algn="l" defTabSz="963930" rtl="0" eaLnBrk="1" latinLnBrk="0" hangingPunct="1">
              <a:lnSpc>
                <a:spcPct val="90000"/>
              </a:lnSpc>
              <a:spcBef>
                <a:spcPts val="525"/>
              </a:spcBef>
              <a:buFont typeface="Arial" panose="020B0604020202020204" pitchFamily="34" charset="0"/>
              <a:buChar char="•"/>
              <a:defRPr sz="2110" kern="1200">
                <a:solidFill>
                  <a:schemeClr val="tx1"/>
                </a:solidFill>
                <a:latin typeface="+mn-lt"/>
                <a:ea typeface="+mn-ea"/>
                <a:cs typeface="+mn-cs"/>
              </a:defRPr>
            </a:lvl3pPr>
            <a:lvl4pPr marL="168783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4pPr>
            <a:lvl5pPr marL="2169795"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5pPr>
            <a:lvl6pPr marL="265176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6pPr>
            <a:lvl7pPr marL="313436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7pPr>
            <a:lvl8pPr marL="3616325"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8pPr>
            <a:lvl9pPr marL="409829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9pPr>
          </a:lstStyle>
          <a:p>
            <a:pPr marL="0" indent="711200" algn="l">
              <a:lnSpc>
                <a:spcPct val="100000"/>
              </a:lnSpc>
              <a:spcBef>
                <a:spcPts val="1000"/>
              </a:spcBef>
              <a:buNone/>
              <a:extLst>
                <a:ext uri="{35155182-B16C-46BC-9424-99874614C6A1}">
                  <wpsdc:indentchars xmlns:wpsdc="http://www.wps.cn/officeDocument/2017/drawingmlCustomData" xmlns="" val="200" checksum="3773799597"/>
                </a:ext>
              </a:extLst>
            </a:pPr>
            <a:r>
              <a:rPr lang="zh-CN" sz="2800" dirty="0" smtClean="0">
                <a:solidFill>
                  <a:schemeClr val="tx1"/>
                </a:solidFill>
                <a:latin typeface="微软雅黑" panose="020B0503020204020204" pitchFamily="34" charset="-122"/>
                <a:ea typeface="微软雅黑" panose="020B0503020204020204" pitchFamily="34" charset="-122"/>
                <a:cs typeface="+mn-ea"/>
                <a:sym typeface="Arial" panose="020B0604020202020204" pitchFamily="34" charset="0"/>
              </a:rPr>
              <a:t>人力资源规划主要是记录、分配、决定项目角色和职责及报告关系，由于是小组活动，每个人分配的功时基本相同。小组内各个成员都可被多项目共享。建立奖励机制，全面推行绩效考核管理，从成员的工作行为和工作完成情况进行考核。</a:t>
            </a:r>
          </a:p>
        </p:txBody>
      </p:sp>
    </p:spTree>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2">
                                            <p:bg/>
                                          </p:spTgt>
                                        </p:tgtEl>
                                        <p:attrNameLst>
                                          <p:attrName>style.visibility</p:attrName>
                                        </p:attrNameLst>
                                      </p:cBhvr>
                                      <p:to>
                                        <p:strVal val="visible"/>
                                      </p:to>
                                    </p:set>
                                    <p:anim calcmode="lin" valueType="num">
                                      <p:cBhvr additive="base">
                                        <p:cTn id="12" dur="500" fill="hold"/>
                                        <p:tgtEl>
                                          <p:spTgt spid="2">
                                            <p:bg/>
                                          </p:spTgt>
                                        </p:tgtEl>
                                        <p:attrNameLst>
                                          <p:attrName>ppt_x</p:attrName>
                                        </p:attrNameLst>
                                      </p:cBhvr>
                                      <p:tavLst>
                                        <p:tav tm="0">
                                          <p:val>
                                            <p:strVal val="0-#ppt_w/2"/>
                                          </p:val>
                                        </p:tav>
                                        <p:tav tm="100000">
                                          <p:val>
                                            <p:strVal val="#ppt_x"/>
                                          </p:val>
                                        </p:tav>
                                      </p:tavLst>
                                    </p:anim>
                                    <p:anim calcmode="lin" valueType="num">
                                      <p:cBhvr additive="base">
                                        <p:cTn id="13" dur="500" fill="hold"/>
                                        <p:tgtEl>
                                          <p:spTgt spid="2">
                                            <p:bg/>
                                          </p:spTgt>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2" fill="hold" grpId="0" nodeType="after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additive="base">
                                        <p:cTn id="17" dur="500" fill="hold"/>
                                        <p:tgtEl>
                                          <p:spTgt spid="3"/>
                                        </p:tgtEl>
                                        <p:attrNameLst>
                                          <p:attrName>ppt_x</p:attrName>
                                        </p:attrNameLst>
                                      </p:cBhvr>
                                      <p:tavLst>
                                        <p:tav tm="0">
                                          <p:val>
                                            <p:strVal val="1+#ppt_w/2"/>
                                          </p:val>
                                        </p:tav>
                                        <p:tav tm="100000">
                                          <p:val>
                                            <p:strVal val="#ppt_x"/>
                                          </p:val>
                                        </p:tav>
                                      </p:tavLst>
                                    </p:anim>
                                    <p:anim calcmode="lin" valueType="num">
                                      <p:cBhvr additive="base">
                                        <p:cTn id="18"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2" grpId="0" build="p"/>
      <p:bldP spid="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Box 8"/>
          <p:cNvSpPr txBox="1"/>
          <p:nvPr/>
        </p:nvSpPr>
        <p:spPr>
          <a:xfrm>
            <a:off x="609599" y="266929"/>
            <a:ext cx="3083471" cy="430530"/>
          </a:xfrm>
          <a:prstGeom prst="rect">
            <a:avLst/>
          </a:prstGeom>
          <a:noFill/>
        </p:spPr>
        <p:txBody>
          <a:bodyPr wrap="square" lIns="0" tIns="0" rIns="0" bIns="0" rtlCol="0" anchor="ctr">
            <a:spAutoFit/>
          </a:bodyPr>
          <a:lstStyle/>
          <a:p>
            <a:r>
              <a:rPr lang="zh-CN" altLang="en-US" sz="28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需求工程计划</a:t>
            </a:r>
          </a:p>
        </p:txBody>
      </p:sp>
      <p:sp>
        <p:nvSpPr>
          <p:cNvPr id="42" name="TextBox 8"/>
          <p:cNvSpPr txBox="1"/>
          <p:nvPr/>
        </p:nvSpPr>
        <p:spPr>
          <a:xfrm>
            <a:off x="609600" y="704295"/>
            <a:ext cx="3219450" cy="215265"/>
          </a:xfrm>
          <a:prstGeom prst="rect">
            <a:avLst/>
          </a:prstGeom>
          <a:noFill/>
        </p:spPr>
        <p:txBody>
          <a:bodyPr wrap="square" lIns="0" tIns="0" rIns="0" bIns="0" rtlCol="0" anchor="ctr">
            <a:spAutoFit/>
          </a:bodyPr>
          <a:lstStyle/>
          <a:p>
            <a:r>
              <a:rPr lang="zh-CN" altLang="en-US" sz="14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干系人分析</a:t>
            </a:r>
          </a:p>
        </p:txBody>
      </p:sp>
      <p:sp>
        <p:nvSpPr>
          <p:cNvPr id="5" name="Text Placeholder 16"/>
          <p:cNvSpPr>
            <a:spLocks noGrp="1"/>
          </p:cNvSpPr>
          <p:nvPr/>
        </p:nvSpPr>
        <p:spPr>
          <a:xfrm>
            <a:off x="4986020" y="403225"/>
            <a:ext cx="2887345" cy="516255"/>
          </a:xfrm>
          <a:prstGeom prst="rect">
            <a:avLst/>
          </a:prstGeom>
        </p:spPr>
        <p:txBody>
          <a:bodyPr vert="horz" wrap="square" lIns="0" tIns="0" rIns="0" bIns="0" rtlCol="0">
            <a:spAutoFit/>
          </a:bodyPr>
          <a:lstStyle>
            <a:lvl1pPr marL="241300" indent="-241300" algn="l" defTabSz="963930" rtl="0" eaLnBrk="1" latinLnBrk="0" hangingPunct="1">
              <a:lnSpc>
                <a:spcPct val="90000"/>
              </a:lnSpc>
              <a:spcBef>
                <a:spcPts val="1055"/>
              </a:spcBef>
              <a:buFont typeface="Arial" panose="020B0604020202020204" pitchFamily="34" charset="0"/>
              <a:buChar char="•"/>
              <a:defRPr sz="2955" kern="1200">
                <a:solidFill>
                  <a:schemeClr val="tx1"/>
                </a:solidFill>
                <a:latin typeface="+mn-lt"/>
                <a:ea typeface="+mn-ea"/>
                <a:cs typeface="+mn-cs"/>
              </a:defRPr>
            </a:lvl1pPr>
            <a:lvl2pPr marL="723265" indent="-241300" algn="l" defTabSz="963930" rtl="0" eaLnBrk="1" latinLnBrk="0" hangingPunct="1">
              <a:lnSpc>
                <a:spcPct val="90000"/>
              </a:lnSpc>
              <a:spcBef>
                <a:spcPts val="525"/>
              </a:spcBef>
              <a:buFont typeface="Arial" panose="020B0604020202020204" pitchFamily="34" charset="0"/>
              <a:buChar char="•"/>
              <a:defRPr sz="2530" kern="1200">
                <a:solidFill>
                  <a:schemeClr val="tx1"/>
                </a:solidFill>
                <a:latin typeface="+mn-lt"/>
                <a:ea typeface="+mn-ea"/>
                <a:cs typeface="+mn-cs"/>
              </a:defRPr>
            </a:lvl2pPr>
            <a:lvl3pPr marL="1205230" indent="-241300" algn="l" defTabSz="963930" rtl="0" eaLnBrk="1" latinLnBrk="0" hangingPunct="1">
              <a:lnSpc>
                <a:spcPct val="90000"/>
              </a:lnSpc>
              <a:spcBef>
                <a:spcPts val="525"/>
              </a:spcBef>
              <a:buFont typeface="Arial" panose="020B0604020202020204" pitchFamily="34" charset="0"/>
              <a:buChar char="•"/>
              <a:defRPr sz="2110" kern="1200">
                <a:solidFill>
                  <a:schemeClr val="tx1"/>
                </a:solidFill>
                <a:latin typeface="+mn-lt"/>
                <a:ea typeface="+mn-ea"/>
                <a:cs typeface="+mn-cs"/>
              </a:defRPr>
            </a:lvl3pPr>
            <a:lvl4pPr marL="168783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4pPr>
            <a:lvl5pPr marL="2169795"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5pPr>
            <a:lvl6pPr marL="265176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6pPr>
            <a:lvl7pPr marL="313436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7pPr>
            <a:lvl8pPr marL="3616325"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8pPr>
            <a:lvl9pPr marL="409829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9pPr>
          </a:lstStyle>
          <a:p>
            <a:pPr marL="0" indent="0" algn="ctr">
              <a:lnSpc>
                <a:spcPct val="120000"/>
              </a:lnSpc>
              <a:buNone/>
            </a:pPr>
            <a:r>
              <a:rPr lang="zh-CN" altLang="en-US" sz="2800" dirty="0" smtClean="0">
                <a:solidFill>
                  <a:schemeClr val="tx1"/>
                </a:solidFill>
                <a:latin typeface="微软雅黑" panose="020B0503020204020204" pitchFamily="34" charset="-122"/>
                <a:ea typeface="微软雅黑" panose="020B0503020204020204" pitchFamily="34" charset="-122"/>
                <a:cs typeface="+mn-ea"/>
                <a:sym typeface="Arial" panose="020B0604020202020204" pitchFamily="34" charset="0"/>
              </a:rPr>
              <a:t>项目职责</a:t>
            </a:r>
          </a:p>
        </p:txBody>
      </p:sp>
      <p:graphicFrame>
        <p:nvGraphicFramePr>
          <p:cNvPr id="6" name="表格 5"/>
          <p:cNvGraphicFramePr/>
          <p:nvPr/>
        </p:nvGraphicFramePr>
        <p:xfrm>
          <a:off x="1814830" y="1022985"/>
          <a:ext cx="9228455" cy="5971544"/>
        </p:xfrm>
        <a:graphic>
          <a:graphicData uri="http://schemas.openxmlformats.org/drawingml/2006/table">
            <a:tbl>
              <a:tblPr firstRow="1" bandRow="1">
                <a:tableStyleId>{5C22544A-7EE6-4342-B048-85BDC9FD1C3A}</a:tableStyleId>
              </a:tblPr>
              <a:tblGrid>
                <a:gridCol w="1108075"/>
                <a:gridCol w="1425575"/>
                <a:gridCol w="6694805"/>
              </a:tblGrid>
              <a:tr h="454660">
                <a:tc>
                  <a:txBody>
                    <a:bodyPr/>
                    <a:lstStyle/>
                    <a:p>
                      <a:pPr indent="0" algn="ctr">
                        <a:buNone/>
                      </a:pPr>
                      <a:r>
                        <a:rPr lang="zh-CN" altLang="en-US" sz="1800" b="1" dirty="0">
                          <a:latin typeface="宋体" panose="02010600030101010101" pitchFamily="2" charset="-122"/>
                          <a:ea typeface="宋体" panose="02010600030101010101" pitchFamily="2" charset="-122"/>
                          <a:cs typeface="宋体" panose="02010600030101010101" pitchFamily="2" charset="-122"/>
                        </a:rPr>
                        <a:t>角色</a:t>
                      </a:r>
                    </a:p>
                  </a:txBody>
                  <a:tcPr marL="0" marR="0" marT="0" marB="1" anchor="ctr"/>
                </a:tc>
                <a:tc>
                  <a:txBody>
                    <a:bodyPr/>
                    <a:lstStyle/>
                    <a:p>
                      <a:pPr indent="0" algn="ctr">
                        <a:buNone/>
                      </a:pPr>
                      <a:r>
                        <a:rPr lang="zh-CN" altLang="en-US" sz="1800" b="1">
                          <a:latin typeface="宋体" panose="02010600030101010101" pitchFamily="2" charset="-122"/>
                          <a:ea typeface="宋体" panose="02010600030101010101" pitchFamily="2" charset="-122"/>
                          <a:cs typeface="宋体" panose="02010600030101010101" pitchFamily="2" charset="-122"/>
                        </a:rPr>
                        <a:t>人员</a:t>
                      </a:r>
                    </a:p>
                  </a:txBody>
                  <a:tcPr marL="0" marR="0" marT="0" marB="1" anchor="ctr"/>
                </a:tc>
                <a:tc>
                  <a:txBody>
                    <a:bodyPr/>
                    <a:lstStyle/>
                    <a:p>
                      <a:pPr indent="0" algn="ctr">
                        <a:buNone/>
                      </a:pPr>
                      <a:r>
                        <a:rPr lang="zh-CN" altLang="en-US" sz="1800" b="1">
                          <a:latin typeface="宋体" panose="02010600030101010101" pitchFamily="2" charset="-122"/>
                          <a:ea typeface="宋体" panose="02010600030101010101" pitchFamily="2" charset="-122"/>
                          <a:cs typeface="宋体" panose="02010600030101010101" pitchFamily="2" charset="-122"/>
                        </a:rPr>
                        <a:t>工作职责</a:t>
                      </a:r>
                    </a:p>
                  </a:txBody>
                  <a:tcPr marL="0" marR="0" marT="0" marB="1" anchor="ctr"/>
                </a:tc>
              </a:tr>
              <a:tr h="2270760">
                <a:tc>
                  <a:txBody>
                    <a:bodyPr/>
                    <a:lstStyle/>
                    <a:p>
                      <a:pPr indent="0" algn="ctr">
                        <a:buNone/>
                      </a:pPr>
                      <a:r>
                        <a:rPr lang="zh-CN" altLang="en-US" sz="1800" b="0">
                          <a:latin typeface="宋体" panose="02010600030101010101" pitchFamily="2" charset="-122"/>
                          <a:ea typeface="宋体" panose="02010600030101010101" pitchFamily="2" charset="-122"/>
                          <a:cs typeface="宋体" panose="02010600030101010101" pitchFamily="2" charset="-122"/>
                        </a:rPr>
                        <a:t>项目经理</a:t>
                      </a:r>
                    </a:p>
                  </a:txBody>
                  <a:tcPr marL="0" marR="0" marT="0" marB="1" anchor="ctr"/>
                </a:tc>
                <a:tc>
                  <a:txBody>
                    <a:bodyPr/>
                    <a:lstStyle/>
                    <a:p>
                      <a:pPr indent="0" algn="ctr">
                        <a:buNone/>
                      </a:pP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蒋家俊</a:t>
                      </a:r>
                    </a:p>
                  </a:txBody>
                  <a:tcPr marL="0" marR="0" marT="0" marB="1" anchor="ctr"/>
                </a:tc>
                <a:tc>
                  <a:txBody>
                    <a:bodyPr/>
                    <a:lstStyle/>
                    <a:p>
                      <a:pPr indent="0">
                        <a:buNone/>
                      </a:pPr>
                      <a:r>
                        <a:rPr lang="zh-CN" altLang="en-US" sz="1800" b="0" dirty="0">
                          <a:latin typeface="宋体" panose="02010600030101010101" pitchFamily="2" charset="-122"/>
                          <a:ea typeface="宋体" panose="02010600030101010101" pitchFamily="2" charset="-122"/>
                          <a:cs typeface="宋体" panose="02010600030101010101" pitchFamily="2" charset="-122"/>
                        </a:rPr>
                        <a:t>负责项目的整体规划和管理；</a:t>
                      </a:r>
                    </a:p>
                    <a:p>
                      <a:pPr indent="0">
                        <a:buNone/>
                      </a:pPr>
                      <a:r>
                        <a:rPr lang="zh-CN" altLang="en-US" sz="1800" b="0" dirty="0">
                          <a:latin typeface="宋体" panose="02010600030101010101" pitchFamily="2" charset="-122"/>
                          <a:ea typeface="宋体" panose="02010600030101010101" pitchFamily="2" charset="-122"/>
                          <a:cs typeface="宋体" panose="02010600030101010101" pitchFamily="2" charset="-122"/>
                        </a:rPr>
                        <a:t>负责项目计划的制定和维护；</a:t>
                      </a:r>
                    </a:p>
                    <a:p>
                      <a:pPr indent="0">
                        <a:buNone/>
                      </a:pPr>
                      <a:r>
                        <a:rPr lang="zh-CN" altLang="en-US" sz="1800" b="0" dirty="0">
                          <a:latin typeface="宋体" panose="02010600030101010101" pitchFamily="2" charset="-122"/>
                          <a:ea typeface="宋体" panose="02010600030101010101" pitchFamily="2" charset="-122"/>
                          <a:cs typeface="宋体" panose="02010600030101010101" pitchFamily="2" charset="-122"/>
                        </a:rPr>
                        <a:t>负责资源的分配和协调活动；</a:t>
                      </a:r>
                    </a:p>
                    <a:p>
                      <a:pPr indent="0">
                        <a:buNone/>
                      </a:pPr>
                      <a:r>
                        <a:rPr lang="zh-CN" altLang="en-US" sz="1800" b="0" dirty="0">
                          <a:latin typeface="宋体" panose="02010600030101010101" pitchFamily="2" charset="-122"/>
                          <a:ea typeface="宋体" panose="02010600030101010101" pitchFamily="2" charset="-122"/>
                          <a:cs typeface="宋体" panose="02010600030101010101" pitchFamily="2" charset="-122"/>
                        </a:rPr>
                        <a:t>负责项目的跟踪和管理；</a:t>
                      </a:r>
                    </a:p>
                    <a:p>
                      <a:pPr indent="0">
                        <a:buNone/>
                      </a:pPr>
                      <a:r>
                        <a:rPr lang="zh-CN" altLang="en-US" sz="1800" b="0" dirty="0">
                          <a:latin typeface="宋体" panose="02010600030101010101" pitchFamily="2" charset="-122"/>
                          <a:ea typeface="宋体" panose="02010600030101010101" pitchFamily="2" charset="-122"/>
                          <a:cs typeface="宋体" panose="02010600030101010101" pitchFamily="2" charset="-122"/>
                        </a:rPr>
                        <a:t>负责识别项目风险并制定风险缓解策略；</a:t>
                      </a:r>
                    </a:p>
                    <a:p>
                      <a:pPr indent="0">
                        <a:buNone/>
                      </a:pPr>
                      <a:r>
                        <a:rPr lang="zh-CN" altLang="en-US" sz="1800" b="0" dirty="0">
                          <a:latin typeface="宋体" panose="02010600030101010101" pitchFamily="2" charset="-122"/>
                          <a:ea typeface="宋体" panose="02010600030101010101" pitchFamily="2" charset="-122"/>
                          <a:cs typeface="宋体" panose="02010600030101010101" pitchFamily="2" charset="-122"/>
                        </a:rPr>
                        <a:t>参与项目技术评审和阶段评审；</a:t>
                      </a:r>
                    </a:p>
                    <a:p>
                      <a:pPr indent="0">
                        <a:buNone/>
                      </a:pPr>
                      <a:r>
                        <a:rPr lang="zh-CN" altLang="en-US" sz="1800" b="0" dirty="0">
                          <a:latin typeface="宋体" panose="02010600030101010101" pitchFamily="2" charset="-122"/>
                          <a:ea typeface="宋体" panose="02010600030101010101" pitchFamily="2" charset="-122"/>
                          <a:cs typeface="宋体" panose="02010600030101010101" pitchFamily="2" charset="-122"/>
                        </a:rPr>
                        <a:t>负</a:t>
                      </a:r>
                      <a:r>
                        <a:rPr lang="zh-CN" altLang="en-US" sz="1800" b="0" dirty="0">
                          <a:solidFill>
                            <a:srgbClr val="000000"/>
                          </a:solidFill>
                          <a:latin typeface="宋体" panose="02010600030101010101" pitchFamily="2" charset="-122"/>
                          <a:ea typeface="宋体" panose="02010600030101010101" pitchFamily="2" charset="-122"/>
                          <a:cs typeface="宋体" panose="02010600030101010101" pitchFamily="2" charset="-122"/>
                        </a:rPr>
                        <a:t>责度量数据的收集和分析</a:t>
                      </a:r>
                      <a:r>
                        <a:rPr lang="zh-CN" altLang="en-US" sz="1800" b="0" dirty="0">
                          <a:latin typeface="宋体" panose="02010600030101010101" pitchFamily="2" charset="-122"/>
                          <a:ea typeface="宋体" panose="02010600030101010101" pitchFamily="2" charset="-122"/>
                          <a:cs typeface="宋体" panose="02010600030101010101" pitchFamily="2" charset="-122"/>
                        </a:rPr>
                        <a:t>；</a:t>
                      </a:r>
                    </a:p>
                    <a:p>
                      <a:pPr indent="0">
                        <a:buNone/>
                      </a:pPr>
                      <a:r>
                        <a:rPr lang="zh-CN" altLang="en-US" sz="1800" b="0" dirty="0">
                          <a:latin typeface="宋体" panose="02010600030101010101" pitchFamily="2" charset="-122"/>
                          <a:ea typeface="宋体" panose="02010600030101010101" pitchFamily="2" charset="-122"/>
                          <a:cs typeface="宋体" panose="02010600030101010101" pitchFamily="2" charset="-122"/>
                        </a:rPr>
                        <a:t>对项目工作产品的最终质量负责。</a:t>
                      </a:r>
                    </a:p>
                  </a:txBody>
                  <a:tcPr marL="266700" marR="0" marT="76200" marB="1" anchor="ctr"/>
                </a:tc>
              </a:tr>
              <a:tr h="1173480">
                <a:tc>
                  <a:txBody>
                    <a:bodyPr/>
                    <a:lstStyle/>
                    <a:p>
                      <a:pPr indent="0" algn="ctr">
                        <a:buNone/>
                      </a:pPr>
                      <a:r>
                        <a:rPr lang="zh-CN" altLang="en-US" sz="1800" b="0">
                          <a:latin typeface="宋体" panose="02010600030101010101" pitchFamily="2" charset="-122"/>
                          <a:ea typeface="宋体" panose="02010600030101010101" pitchFamily="2" charset="-122"/>
                          <a:cs typeface="宋体" panose="02010600030101010101" pitchFamily="2" charset="-122"/>
                        </a:rPr>
                        <a:t>需求人员</a:t>
                      </a:r>
                    </a:p>
                  </a:txBody>
                  <a:tcPr marL="0" marR="0" marT="0" marB="1" anchor="ctr"/>
                </a:tc>
                <a:tc>
                  <a:txBody>
                    <a:bodyPr/>
                    <a:lstStyle/>
                    <a:p>
                      <a:pPr indent="0" algn="ctr">
                        <a:buNone/>
                      </a:pPr>
                      <a:r>
                        <a:rPr lang="zh-CN" altLang="en-US" sz="1800" b="0">
                          <a:latin typeface="宋体" panose="02010600030101010101" pitchFamily="2" charset="-122"/>
                          <a:ea typeface="宋体" panose="02010600030101010101" pitchFamily="2" charset="-122"/>
                          <a:cs typeface="宋体" panose="02010600030101010101" pitchFamily="2" charset="-122"/>
                        </a:rPr>
                        <a:t>李捷、  厉佩强、周盛、朱秉</a:t>
                      </a:r>
                    </a:p>
                  </a:txBody>
                  <a:tcPr marL="0" marR="0" marT="0" marB="1" anchor="ctr"/>
                </a:tc>
                <a:tc>
                  <a:txBody>
                    <a:bodyPr/>
                    <a:lstStyle/>
                    <a:p>
                      <a:pPr indent="0">
                        <a:buNone/>
                      </a:pPr>
                      <a:r>
                        <a:rPr lang="zh-CN" altLang="en-US" sz="1800" b="0" dirty="0">
                          <a:latin typeface="宋体" panose="02010600030101010101" pitchFamily="2" charset="-122"/>
                          <a:ea typeface="宋体" panose="02010600030101010101" pitchFamily="2" charset="-122"/>
                          <a:cs typeface="宋体" panose="02010600030101010101" pitchFamily="2" charset="-122"/>
                        </a:rPr>
                        <a:t>负责项目的需求调研；</a:t>
                      </a:r>
                    </a:p>
                    <a:p>
                      <a:pPr indent="0">
                        <a:buNone/>
                      </a:pPr>
                      <a:r>
                        <a:rPr lang="zh-CN" altLang="en-US" sz="1800" b="0" dirty="0">
                          <a:latin typeface="宋体" panose="02010600030101010101" pitchFamily="2" charset="-122"/>
                          <a:ea typeface="宋体" panose="02010600030101010101" pitchFamily="2" charset="-122"/>
                          <a:cs typeface="宋体" panose="02010600030101010101" pitchFamily="2" charset="-122"/>
                        </a:rPr>
                        <a:t>负责编写用户需求说明书；</a:t>
                      </a:r>
                    </a:p>
                    <a:p>
                      <a:pPr indent="0">
                        <a:buNone/>
                      </a:pPr>
                      <a:r>
                        <a:rPr lang="zh-CN" altLang="en-US" sz="1800" b="0" dirty="0">
                          <a:latin typeface="宋体" panose="02010600030101010101" pitchFamily="2" charset="-122"/>
                          <a:ea typeface="宋体" panose="02010600030101010101" pitchFamily="2" charset="-122"/>
                          <a:cs typeface="宋体" panose="02010600030101010101" pitchFamily="2" charset="-122"/>
                        </a:rPr>
                        <a:t>负责编写需求规格说明书对用户需求进行跟踪、管理；</a:t>
                      </a:r>
                    </a:p>
                    <a:p>
                      <a:pPr indent="0">
                        <a:buNone/>
                      </a:pPr>
                      <a:r>
                        <a:rPr lang="zh-CN" altLang="en-US" sz="1800" b="0" dirty="0">
                          <a:latin typeface="宋体" panose="02010600030101010101" pitchFamily="2" charset="-122"/>
                          <a:ea typeface="宋体" panose="02010600030101010101" pitchFamily="2" charset="-122"/>
                          <a:cs typeface="宋体" panose="02010600030101010101" pitchFamily="2" charset="-122"/>
                        </a:rPr>
                        <a:t>参与项目技术评审和阶段性评审。</a:t>
                      </a:r>
                    </a:p>
                  </a:txBody>
                  <a:tcPr marL="266700" marR="0" marT="76200" marB="1" anchor="ctr"/>
                </a:tc>
              </a:tr>
              <a:tr h="624840">
                <a:tc>
                  <a:txBody>
                    <a:bodyPr/>
                    <a:lstStyle/>
                    <a:p>
                      <a:pPr indent="0" algn="ctr">
                        <a:buNone/>
                      </a:pP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美工</a:t>
                      </a:r>
                    </a:p>
                  </a:txBody>
                  <a:tcPr marL="0" marR="0" marT="0" marB="1" anchor="ctr"/>
                </a:tc>
                <a:tc>
                  <a:txBody>
                    <a:bodyPr/>
                    <a:lstStyle/>
                    <a:p>
                      <a:pPr indent="0" algn="ctr">
                        <a:buNone/>
                      </a:pPr>
                      <a:r>
                        <a:rPr lang="en-US" altLang="zh-CN" sz="1800" b="0">
                          <a:solidFill>
                            <a:srgbClr val="000000"/>
                          </a:solidFill>
                          <a:latin typeface="宋体" panose="02010600030101010101" pitchFamily="2" charset="-122"/>
                          <a:ea typeface="宋体" panose="02010600030101010101" pitchFamily="2" charset="-122"/>
                          <a:cs typeface="宋体" panose="02010600030101010101" pitchFamily="2" charset="-122"/>
                        </a:rPr>
                        <a:t>G17</a:t>
                      </a: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小组</a:t>
                      </a:r>
                    </a:p>
                  </a:txBody>
                  <a:tcPr marL="0" marR="0" marT="0" marB="1" anchor="ctr"/>
                </a:tc>
                <a:tc>
                  <a:txBody>
                    <a:bodyPr/>
                    <a:lstStyle/>
                    <a:p>
                      <a:pPr indent="0">
                        <a:buNone/>
                      </a:pP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负责产品原型的设计；</a:t>
                      </a:r>
                    </a:p>
                    <a:p>
                      <a:pPr indent="0">
                        <a:buNone/>
                      </a:pP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负责产品界面的设计。</a:t>
                      </a:r>
                    </a:p>
                  </a:txBody>
                  <a:tcPr marL="266700" marR="0" marT="76200" marB="1" anchor="ctr"/>
                </a:tc>
              </a:tr>
              <a:tr h="1447800">
                <a:tc>
                  <a:txBody>
                    <a:bodyPr/>
                    <a:lstStyle/>
                    <a:p>
                      <a:pPr indent="0" algn="ctr">
                        <a:buNone/>
                      </a:pP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设计人员</a:t>
                      </a:r>
                    </a:p>
                  </a:txBody>
                  <a:tcPr marL="0" marR="0" marT="0" marB="1" anchor="ctr"/>
                </a:tc>
                <a:tc>
                  <a:txBody>
                    <a:bodyPr/>
                    <a:lstStyle/>
                    <a:p>
                      <a:pPr indent="0" algn="ctr">
                        <a:buNone/>
                      </a:pPr>
                      <a:r>
                        <a:rPr lang="en-US" altLang="zh-CN" sz="1800" b="0">
                          <a:solidFill>
                            <a:srgbClr val="000000"/>
                          </a:solidFill>
                          <a:latin typeface="宋体" panose="02010600030101010101" pitchFamily="2" charset="-122"/>
                          <a:ea typeface="宋体" panose="02010600030101010101" pitchFamily="2" charset="-122"/>
                          <a:cs typeface="宋体" panose="02010600030101010101" pitchFamily="2" charset="-122"/>
                        </a:rPr>
                        <a:t>G17</a:t>
                      </a: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小组</a:t>
                      </a:r>
                    </a:p>
                  </a:txBody>
                  <a:tcPr marL="0" marR="0" marT="0" marB="1" anchor="ctr"/>
                </a:tc>
                <a:tc>
                  <a:txBody>
                    <a:bodyPr/>
                    <a:lstStyle/>
                    <a:p>
                      <a:pPr indent="0">
                        <a:buNone/>
                      </a:pP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负责建立系统架构；</a:t>
                      </a:r>
                    </a:p>
                    <a:p>
                      <a:pPr indent="0">
                        <a:buNone/>
                      </a:pP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负责进行概要设计；</a:t>
                      </a:r>
                    </a:p>
                    <a:p>
                      <a:pPr indent="0">
                        <a:buNone/>
                      </a:pP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负责进行数据库设计；</a:t>
                      </a:r>
                    </a:p>
                    <a:p>
                      <a:pPr indent="0">
                        <a:buNone/>
                      </a:pP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负责进行详细设计；</a:t>
                      </a:r>
                    </a:p>
                    <a:p>
                      <a:pPr indent="0">
                        <a:buNone/>
                      </a:pP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参与项目技术评审和阶段性评审。</a:t>
                      </a:r>
                    </a:p>
                  </a:txBody>
                  <a:tcPr marL="266700" marR="0" marT="76200" marB="1" anchor="ctr"/>
                </a:tc>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Box 8"/>
          <p:cNvSpPr txBox="1"/>
          <p:nvPr/>
        </p:nvSpPr>
        <p:spPr>
          <a:xfrm>
            <a:off x="609599" y="266929"/>
            <a:ext cx="3083471" cy="430530"/>
          </a:xfrm>
          <a:prstGeom prst="rect">
            <a:avLst/>
          </a:prstGeom>
          <a:noFill/>
        </p:spPr>
        <p:txBody>
          <a:bodyPr wrap="square" lIns="0" tIns="0" rIns="0" bIns="0" rtlCol="0" anchor="ctr">
            <a:spAutoFit/>
          </a:bodyPr>
          <a:lstStyle/>
          <a:p>
            <a:r>
              <a:rPr lang="zh-CN" altLang="en-US" sz="28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需求工程计划</a:t>
            </a:r>
          </a:p>
        </p:txBody>
      </p:sp>
      <p:sp>
        <p:nvSpPr>
          <p:cNvPr id="42" name="TextBox 8"/>
          <p:cNvSpPr txBox="1"/>
          <p:nvPr/>
        </p:nvSpPr>
        <p:spPr>
          <a:xfrm>
            <a:off x="609600" y="704295"/>
            <a:ext cx="3219450" cy="215265"/>
          </a:xfrm>
          <a:prstGeom prst="rect">
            <a:avLst/>
          </a:prstGeom>
          <a:noFill/>
        </p:spPr>
        <p:txBody>
          <a:bodyPr wrap="square" lIns="0" tIns="0" rIns="0" bIns="0" rtlCol="0" anchor="ctr">
            <a:spAutoFit/>
          </a:bodyPr>
          <a:lstStyle/>
          <a:p>
            <a:r>
              <a:rPr lang="zh-CN" altLang="en-US" sz="14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干系人分析</a:t>
            </a:r>
          </a:p>
        </p:txBody>
      </p:sp>
      <p:sp>
        <p:nvSpPr>
          <p:cNvPr id="5" name="Text Placeholder 16"/>
          <p:cNvSpPr>
            <a:spLocks noGrp="1"/>
          </p:cNvSpPr>
          <p:nvPr/>
        </p:nvSpPr>
        <p:spPr>
          <a:xfrm>
            <a:off x="4986020" y="403225"/>
            <a:ext cx="2887345" cy="516255"/>
          </a:xfrm>
          <a:prstGeom prst="rect">
            <a:avLst/>
          </a:prstGeom>
        </p:spPr>
        <p:txBody>
          <a:bodyPr vert="horz" wrap="square" lIns="0" tIns="0" rIns="0" bIns="0" rtlCol="0">
            <a:spAutoFit/>
          </a:bodyPr>
          <a:lstStyle>
            <a:lvl1pPr marL="241300" indent="-241300" algn="l" defTabSz="963930" rtl="0" eaLnBrk="1" latinLnBrk="0" hangingPunct="1">
              <a:lnSpc>
                <a:spcPct val="90000"/>
              </a:lnSpc>
              <a:spcBef>
                <a:spcPts val="1055"/>
              </a:spcBef>
              <a:buFont typeface="Arial" panose="020B0604020202020204" pitchFamily="34" charset="0"/>
              <a:buChar char="•"/>
              <a:defRPr sz="2955" kern="1200">
                <a:solidFill>
                  <a:schemeClr val="tx1"/>
                </a:solidFill>
                <a:latin typeface="+mn-lt"/>
                <a:ea typeface="+mn-ea"/>
                <a:cs typeface="+mn-cs"/>
              </a:defRPr>
            </a:lvl1pPr>
            <a:lvl2pPr marL="723265" indent="-241300" algn="l" defTabSz="963930" rtl="0" eaLnBrk="1" latinLnBrk="0" hangingPunct="1">
              <a:lnSpc>
                <a:spcPct val="90000"/>
              </a:lnSpc>
              <a:spcBef>
                <a:spcPts val="525"/>
              </a:spcBef>
              <a:buFont typeface="Arial" panose="020B0604020202020204" pitchFamily="34" charset="0"/>
              <a:buChar char="•"/>
              <a:defRPr sz="2530" kern="1200">
                <a:solidFill>
                  <a:schemeClr val="tx1"/>
                </a:solidFill>
                <a:latin typeface="+mn-lt"/>
                <a:ea typeface="+mn-ea"/>
                <a:cs typeface="+mn-cs"/>
              </a:defRPr>
            </a:lvl2pPr>
            <a:lvl3pPr marL="1205230" indent="-241300" algn="l" defTabSz="963930" rtl="0" eaLnBrk="1" latinLnBrk="0" hangingPunct="1">
              <a:lnSpc>
                <a:spcPct val="90000"/>
              </a:lnSpc>
              <a:spcBef>
                <a:spcPts val="525"/>
              </a:spcBef>
              <a:buFont typeface="Arial" panose="020B0604020202020204" pitchFamily="34" charset="0"/>
              <a:buChar char="•"/>
              <a:defRPr sz="2110" kern="1200">
                <a:solidFill>
                  <a:schemeClr val="tx1"/>
                </a:solidFill>
                <a:latin typeface="+mn-lt"/>
                <a:ea typeface="+mn-ea"/>
                <a:cs typeface="+mn-cs"/>
              </a:defRPr>
            </a:lvl3pPr>
            <a:lvl4pPr marL="168783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4pPr>
            <a:lvl5pPr marL="2169795"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5pPr>
            <a:lvl6pPr marL="265176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6pPr>
            <a:lvl7pPr marL="313436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7pPr>
            <a:lvl8pPr marL="3616325"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8pPr>
            <a:lvl9pPr marL="409829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9pPr>
          </a:lstStyle>
          <a:p>
            <a:pPr marL="0" indent="0" algn="ctr">
              <a:lnSpc>
                <a:spcPct val="120000"/>
              </a:lnSpc>
              <a:buNone/>
            </a:pPr>
            <a:r>
              <a:rPr lang="zh-CN" altLang="en-US" sz="2800" dirty="0" smtClean="0">
                <a:solidFill>
                  <a:schemeClr val="tx1"/>
                </a:solidFill>
                <a:latin typeface="微软雅黑" panose="020B0503020204020204" pitchFamily="34" charset="-122"/>
                <a:ea typeface="微软雅黑" panose="020B0503020204020204" pitchFamily="34" charset="-122"/>
                <a:cs typeface="+mn-ea"/>
                <a:sym typeface="Arial" panose="020B0604020202020204" pitchFamily="34" charset="0"/>
              </a:rPr>
              <a:t>项目职责</a:t>
            </a:r>
          </a:p>
        </p:txBody>
      </p:sp>
      <p:graphicFrame>
        <p:nvGraphicFramePr>
          <p:cNvPr id="6" name="表格 5"/>
          <p:cNvGraphicFramePr/>
          <p:nvPr/>
        </p:nvGraphicFramePr>
        <p:xfrm>
          <a:off x="1557020" y="1006475"/>
          <a:ext cx="9745345" cy="5643248"/>
        </p:xfrm>
        <a:graphic>
          <a:graphicData uri="http://schemas.openxmlformats.org/drawingml/2006/table">
            <a:tbl>
              <a:tblPr firstRow="1" bandRow="1">
                <a:tableStyleId>{5C22544A-7EE6-4342-B048-85BDC9FD1C3A}</a:tableStyleId>
              </a:tblPr>
              <a:tblGrid>
                <a:gridCol w="1170305"/>
                <a:gridCol w="1504950"/>
                <a:gridCol w="7070090"/>
              </a:tblGrid>
              <a:tr h="476885">
                <a:tc>
                  <a:txBody>
                    <a:bodyPr/>
                    <a:lstStyle/>
                    <a:p>
                      <a:pPr indent="0" algn="ctr">
                        <a:buNone/>
                      </a:pPr>
                      <a:r>
                        <a:rPr lang="zh-CN" altLang="en-US" sz="1800" b="1">
                          <a:latin typeface="宋体" panose="02010600030101010101" pitchFamily="2" charset="-122"/>
                          <a:ea typeface="宋体" panose="02010600030101010101" pitchFamily="2" charset="-122"/>
                          <a:cs typeface="宋体" panose="02010600030101010101" pitchFamily="2" charset="-122"/>
                        </a:rPr>
                        <a:t>角色</a:t>
                      </a:r>
                    </a:p>
                  </a:txBody>
                  <a:tcPr marL="0" marR="0" marT="0" marB="1" anchor="ctr"/>
                </a:tc>
                <a:tc>
                  <a:txBody>
                    <a:bodyPr/>
                    <a:lstStyle/>
                    <a:p>
                      <a:pPr indent="0" algn="ctr">
                        <a:buNone/>
                      </a:pPr>
                      <a:r>
                        <a:rPr lang="zh-CN" altLang="en-US" sz="1800" b="1">
                          <a:latin typeface="宋体" panose="02010600030101010101" pitchFamily="2" charset="-122"/>
                          <a:ea typeface="宋体" panose="02010600030101010101" pitchFamily="2" charset="-122"/>
                          <a:cs typeface="宋体" panose="02010600030101010101" pitchFamily="2" charset="-122"/>
                        </a:rPr>
                        <a:t>人员</a:t>
                      </a:r>
                    </a:p>
                  </a:txBody>
                  <a:tcPr marL="0" marR="0" marT="0" marB="1" anchor="ctr"/>
                </a:tc>
                <a:tc>
                  <a:txBody>
                    <a:bodyPr/>
                    <a:lstStyle/>
                    <a:p>
                      <a:pPr indent="0" algn="ctr">
                        <a:buNone/>
                      </a:pPr>
                      <a:r>
                        <a:rPr lang="zh-CN" altLang="en-US" sz="1800" b="1">
                          <a:latin typeface="宋体" panose="02010600030101010101" pitchFamily="2" charset="-122"/>
                          <a:ea typeface="宋体" panose="02010600030101010101" pitchFamily="2" charset="-122"/>
                          <a:cs typeface="宋体" panose="02010600030101010101" pitchFamily="2" charset="-122"/>
                        </a:rPr>
                        <a:t>工作职责</a:t>
                      </a:r>
                    </a:p>
                  </a:txBody>
                  <a:tcPr marL="0" marR="0" marT="0" marB="1" anchor="ctr"/>
                </a:tc>
              </a:tr>
              <a:tr h="821055">
                <a:tc>
                  <a:txBody>
                    <a:bodyPr/>
                    <a:lstStyle/>
                    <a:p>
                      <a:pPr indent="0" algn="ctr">
                        <a:buNone/>
                      </a:pP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开发人员</a:t>
                      </a:r>
                    </a:p>
                  </a:txBody>
                  <a:tcPr marL="0" marR="0" marT="0" marB="1" anchor="ctr"/>
                </a:tc>
                <a:tc>
                  <a:txBody>
                    <a:bodyPr/>
                    <a:lstStyle/>
                    <a:p>
                      <a:pPr indent="0" algn="ctr">
                        <a:buNone/>
                      </a:pPr>
                      <a:r>
                        <a:rPr lang="en-US" altLang="zh-CN" sz="1800" b="0">
                          <a:solidFill>
                            <a:srgbClr val="000000"/>
                          </a:solidFill>
                          <a:latin typeface="宋体" panose="02010600030101010101" pitchFamily="2" charset="-122"/>
                          <a:ea typeface="宋体" panose="02010600030101010101" pitchFamily="2" charset="-122"/>
                          <a:cs typeface="宋体" panose="02010600030101010101" pitchFamily="2" charset="-122"/>
                        </a:rPr>
                        <a:t>G17</a:t>
                      </a: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小组</a:t>
                      </a:r>
                    </a:p>
                  </a:txBody>
                  <a:tcPr marL="0" marR="0" marT="0" marB="1" anchor="ctr"/>
                </a:tc>
                <a:tc>
                  <a:txBody>
                    <a:bodyPr/>
                    <a:lstStyle/>
                    <a:p>
                      <a:pPr indent="0">
                        <a:buNone/>
                      </a:pP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根据编码规范编写代码，并进行自测；</a:t>
                      </a:r>
                    </a:p>
                    <a:p>
                      <a:pPr indent="0">
                        <a:buNone/>
                      </a:pP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进行系统集成；</a:t>
                      </a:r>
                    </a:p>
                    <a:p>
                      <a:pPr indent="0">
                        <a:buNone/>
                      </a:pP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修改软件</a:t>
                      </a:r>
                      <a:r>
                        <a:rPr lang="en-US" altLang="zh-CN" sz="1800" b="0">
                          <a:solidFill>
                            <a:srgbClr val="000000"/>
                          </a:solidFill>
                          <a:latin typeface="宋体" panose="02010600030101010101" pitchFamily="2" charset="-122"/>
                          <a:ea typeface="宋体" panose="02010600030101010101" pitchFamily="2" charset="-122"/>
                          <a:cs typeface="宋体" panose="02010600030101010101" pitchFamily="2" charset="-122"/>
                        </a:rPr>
                        <a:t>BUG</a:t>
                      </a: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a:t>
                      </a:r>
                    </a:p>
                    <a:p>
                      <a:pPr indent="0">
                        <a:buNone/>
                      </a:pP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参与项目技术评审和阶段性评审。</a:t>
                      </a:r>
                    </a:p>
                  </a:txBody>
                  <a:tcPr marL="266700" marR="0" marT="76200" marB="1" anchor="ctr"/>
                </a:tc>
              </a:tr>
              <a:tr h="424815">
                <a:tc>
                  <a:txBody>
                    <a:bodyPr/>
                    <a:lstStyle/>
                    <a:p>
                      <a:pPr indent="0" algn="ctr">
                        <a:buNone/>
                      </a:pP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测试人员</a:t>
                      </a:r>
                    </a:p>
                  </a:txBody>
                  <a:tcPr marL="0" marR="0" marT="0" marB="1" anchor="ctr"/>
                </a:tc>
                <a:tc>
                  <a:txBody>
                    <a:bodyPr/>
                    <a:lstStyle/>
                    <a:p>
                      <a:pPr indent="0" algn="ctr">
                        <a:buNone/>
                      </a:pPr>
                      <a:r>
                        <a:rPr lang="en-US" altLang="zh-CN" sz="1800" b="0">
                          <a:solidFill>
                            <a:srgbClr val="000000"/>
                          </a:solidFill>
                          <a:latin typeface="宋体" panose="02010600030101010101" pitchFamily="2" charset="-122"/>
                          <a:ea typeface="宋体" panose="02010600030101010101" pitchFamily="2" charset="-122"/>
                          <a:cs typeface="宋体" panose="02010600030101010101" pitchFamily="2" charset="-122"/>
                        </a:rPr>
                        <a:t>G17</a:t>
                      </a: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小组</a:t>
                      </a:r>
                    </a:p>
                  </a:txBody>
                  <a:tcPr marL="0" marR="0" marT="0" marB="1" anchor="ctr"/>
                </a:tc>
                <a:tc>
                  <a:txBody>
                    <a:bodyPr/>
                    <a:lstStyle/>
                    <a:p>
                      <a:pPr indent="0">
                        <a:buNone/>
                      </a:pP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负责制定测试计划；</a:t>
                      </a:r>
                    </a:p>
                    <a:p>
                      <a:pPr indent="0">
                        <a:buNone/>
                      </a:pP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负责设计测试用例；</a:t>
                      </a:r>
                    </a:p>
                    <a:p>
                      <a:pPr indent="0">
                        <a:buNone/>
                      </a:pP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准备测试数据、测试环境和测试脚本；</a:t>
                      </a:r>
                    </a:p>
                    <a:p>
                      <a:pPr indent="0">
                        <a:buNone/>
                      </a:pP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构建测试包；</a:t>
                      </a:r>
                    </a:p>
                    <a:p>
                      <a:pPr indent="0">
                        <a:buNone/>
                      </a:pP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执行测试，记录测试结果；</a:t>
                      </a:r>
                    </a:p>
                    <a:p>
                      <a:pPr indent="0">
                        <a:buNone/>
                      </a:pP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缺陷解决情况的跟踪；</a:t>
                      </a:r>
                    </a:p>
                    <a:p>
                      <a:pPr indent="0">
                        <a:buNone/>
                      </a:pP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编写测试总结报告；</a:t>
                      </a:r>
                    </a:p>
                    <a:p>
                      <a:pPr indent="0">
                        <a:buNone/>
                      </a:pP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维护缺陷库；</a:t>
                      </a:r>
                    </a:p>
                    <a:p>
                      <a:pPr indent="0">
                        <a:buNone/>
                      </a:pP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参与项目技术评审和阶段性评审。</a:t>
                      </a:r>
                    </a:p>
                  </a:txBody>
                  <a:tcPr marL="266700" marR="0" marT="76200" marB="1" anchor="ctr"/>
                </a:tc>
              </a:tr>
              <a:tr h="274320">
                <a:tc>
                  <a:txBody>
                    <a:bodyPr/>
                    <a:lstStyle/>
                    <a:p>
                      <a:pPr indent="0" algn="ctr">
                        <a:buNone/>
                      </a:pP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配置管理员</a:t>
                      </a:r>
                    </a:p>
                  </a:txBody>
                  <a:tcPr marL="0" marR="0" marT="0" marB="1" anchor="ctr"/>
                </a:tc>
                <a:tc>
                  <a:txBody>
                    <a:bodyPr/>
                    <a:lstStyle/>
                    <a:p>
                      <a:pPr indent="0" algn="ctr">
                        <a:buNone/>
                      </a:pP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蒋家俊</a:t>
                      </a:r>
                    </a:p>
                  </a:txBody>
                  <a:tcPr marL="0" marR="0" marT="0" marB="1" anchor="ctr"/>
                </a:tc>
                <a:tc>
                  <a:txBody>
                    <a:bodyPr/>
                    <a:lstStyle/>
                    <a:p>
                      <a:pPr indent="0">
                        <a:buNone/>
                      </a:pP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负责制定配置管理计划；</a:t>
                      </a:r>
                    </a:p>
                    <a:p>
                      <a:pPr indent="0">
                        <a:buNone/>
                      </a:pP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建立与维护配置库；</a:t>
                      </a:r>
                    </a:p>
                    <a:p>
                      <a:pPr indent="0">
                        <a:buNone/>
                      </a:pP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建立和发布基线；</a:t>
                      </a:r>
                    </a:p>
                    <a:p>
                      <a:pPr indent="0">
                        <a:buNone/>
                      </a:pP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对配置库的状态进行跟踪和统计；</a:t>
                      </a:r>
                    </a:p>
                    <a:p>
                      <a:pPr indent="0">
                        <a:buNone/>
                      </a:pP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负责配置变更的跟踪。</a:t>
                      </a:r>
                    </a:p>
                  </a:txBody>
                  <a:tcPr marL="266700" marR="0" marT="76200" marB="1" anchor="ctr"/>
                </a:tc>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Box 8"/>
          <p:cNvSpPr txBox="1"/>
          <p:nvPr/>
        </p:nvSpPr>
        <p:spPr>
          <a:xfrm>
            <a:off x="609599" y="266929"/>
            <a:ext cx="3083471" cy="430530"/>
          </a:xfrm>
          <a:prstGeom prst="rect">
            <a:avLst/>
          </a:prstGeom>
          <a:noFill/>
        </p:spPr>
        <p:txBody>
          <a:bodyPr wrap="square" lIns="0" tIns="0" rIns="0" bIns="0" rtlCol="0" anchor="ctr">
            <a:spAutoFit/>
          </a:bodyPr>
          <a:lstStyle/>
          <a:p>
            <a:r>
              <a:rPr lang="zh-CN" altLang="en-US" sz="28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需求工程计划</a:t>
            </a:r>
          </a:p>
        </p:txBody>
      </p:sp>
      <p:sp>
        <p:nvSpPr>
          <p:cNvPr id="42" name="TextBox 8"/>
          <p:cNvSpPr txBox="1"/>
          <p:nvPr/>
        </p:nvSpPr>
        <p:spPr>
          <a:xfrm>
            <a:off x="609600" y="704295"/>
            <a:ext cx="3219450" cy="215265"/>
          </a:xfrm>
          <a:prstGeom prst="rect">
            <a:avLst/>
          </a:prstGeom>
          <a:noFill/>
        </p:spPr>
        <p:txBody>
          <a:bodyPr wrap="square" lIns="0" tIns="0" rIns="0" bIns="0" rtlCol="0" anchor="ctr">
            <a:spAutoFit/>
          </a:bodyPr>
          <a:lstStyle/>
          <a:p>
            <a:r>
              <a:rPr lang="zh-CN" altLang="en-US" sz="14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干系人分析</a:t>
            </a:r>
          </a:p>
        </p:txBody>
      </p:sp>
      <p:sp>
        <p:nvSpPr>
          <p:cNvPr id="5" name="Text Placeholder 16"/>
          <p:cNvSpPr>
            <a:spLocks noGrp="1"/>
          </p:cNvSpPr>
          <p:nvPr/>
        </p:nvSpPr>
        <p:spPr>
          <a:xfrm>
            <a:off x="4986020" y="403225"/>
            <a:ext cx="2887345" cy="516255"/>
          </a:xfrm>
          <a:prstGeom prst="rect">
            <a:avLst/>
          </a:prstGeom>
        </p:spPr>
        <p:txBody>
          <a:bodyPr vert="horz" wrap="square" lIns="0" tIns="0" rIns="0" bIns="0" rtlCol="0">
            <a:spAutoFit/>
          </a:bodyPr>
          <a:lstStyle>
            <a:lvl1pPr marL="241300" indent="-241300" algn="l" defTabSz="963930" rtl="0" eaLnBrk="1" latinLnBrk="0" hangingPunct="1">
              <a:lnSpc>
                <a:spcPct val="90000"/>
              </a:lnSpc>
              <a:spcBef>
                <a:spcPts val="1055"/>
              </a:spcBef>
              <a:buFont typeface="Arial" panose="020B0604020202020204" pitchFamily="34" charset="0"/>
              <a:buChar char="•"/>
              <a:defRPr sz="2955" kern="1200">
                <a:solidFill>
                  <a:schemeClr val="tx1"/>
                </a:solidFill>
                <a:latin typeface="+mn-lt"/>
                <a:ea typeface="+mn-ea"/>
                <a:cs typeface="+mn-cs"/>
              </a:defRPr>
            </a:lvl1pPr>
            <a:lvl2pPr marL="723265" indent="-241300" algn="l" defTabSz="963930" rtl="0" eaLnBrk="1" latinLnBrk="0" hangingPunct="1">
              <a:lnSpc>
                <a:spcPct val="90000"/>
              </a:lnSpc>
              <a:spcBef>
                <a:spcPts val="525"/>
              </a:spcBef>
              <a:buFont typeface="Arial" panose="020B0604020202020204" pitchFamily="34" charset="0"/>
              <a:buChar char="•"/>
              <a:defRPr sz="2530" kern="1200">
                <a:solidFill>
                  <a:schemeClr val="tx1"/>
                </a:solidFill>
                <a:latin typeface="+mn-lt"/>
                <a:ea typeface="+mn-ea"/>
                <a:cs typeface="+mn-cs"/>
              </a:defRPr>
            </a:lvl2pPr>
            <a:lvl3pPr marL="1205230" indent="-241300" algn="l" defTabSz="963930" rtl="0" eaLnBrk="1" latinLnBrk="0" hangingPunct="1">
              <a:lnSpc>
                <a:spcPct val="90000"/>
              </a:lnSpc>
              <a:spcBef>
                <a:spcPts val="525"/>
              </a:spcBef>
              <a:buFont typeface="Arial" panose="020B0604020202020204" pitchFamily="34" charset="0"/>
              <a:buChar char="•"/>
              <a:defRPr sz="2110" kern="1200">
                <a:solidFill>
                  <a:schemeClr val="tx1"/>
                </a:solidFill>
                <a:latin typeface="+mn-lt"/>
                <a:ea typeface="+mn-ea"/>
                <a:cs typeface="+mn-cs"/>
              </a:defRPr>
            </a:lvl3pPr>
            <a:lvl4pPr marL="168783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4pPr>
            <a:lvl5pPr marL="2169795"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5pPr>
            <a:lvl6pPr marL="265176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6pPr>
            <a:lvl7pPr marL="313436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7pPr>
            <a:lvl8pPr marL="3616325"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8pPr>
            <a:lvl9pPr marL="409829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9pPr>
          </a:lstStyle>
          <a:p>
            <a:pPr marL="0" indent="0" algn="ctr">
              <a:lnSpc>
                <a:spcPct val="120000"/>
              </a:lnSpc>
              <a:buNone/>
            </a:pPr>
            <a:r>
              <a:rPr lang="zh-CN" altLang="en-US" sz="2800" dirty="0" smtClean="0">
                <a:solidFill>
                  <a:schemeClr val="tx1"/>
                </a:solidFill>
                <a:latin typeface="微软雅黑" panose="020B0503020204020204" pitchFamily="34" charset="-122"/>
                <a:ea typeface="微软雅黑" panose="020B0503020204020204" pitchFamily="34" charset="-122"/>
                <a:cs typeface="+mn-ea"/>
                <a:sym typeface="Arial" panose="020B0604020202020204" pitchFamily="34" charset="0"/>
              </a:rPr>
              <a:t>项目职责</a:t>
            </a:r>
          </a:p>
        </p:txBody>
      </p:sp>
      <p:graphicFrame>
        <p:nvGraphicFramePr>
          <p:cNvPr id="6" name="表格 5"/>
          <p:cNvGraphicFramePr/>
          <p:nvPr/>
        </p:nvGraphicFramePr>
        <p:xfrm>
          <a:off x="1557020" y="1006475"/>
          <a:ext cx="9745345" cy="4271648"/>
        </p:xfrm>
        <a:graphic>
          <a:graphicData uri="http://schemas.openxmlformats.org/drawingml/2006/table">
            <a:tbl>
              <a:tblPr firstRow="1" bandRow="1">
                <a:tableStyleId>{5C22544A-7EE6-4342-B048-85BDC9FD1C3A}</a:tableStyleId>
              </a:tblPr>
              <a:tblGrid>
                <a:gridCol w="1170305"/>
                <a:gridCol w="1504950"/>
                <a:gridCol w="7070090"/>
              </a:tblGrid>
              <a:tr h="476885">
                <a:tc>
                  <a:txBody>
                    <a:bodyPr/>
                    <a:lstStyle/>
                    <a:p>
                      <a:pPr indent="0" algn="ctr">
                        <a:buNone/>
                      </a:pPr>
                      <a:r>
                        <a:rPr lang="zh-CN" altLang="en-US" sz="1800" b="1" dirty="0">
                          <a:latin typeface="宋体" panose="02010600030101010101" pitchFamily="2" charset="-122"/>
                          <a:ea typeface="宋体" panose="02010600030101010101" pitchFamily="2" charset="-122"/>
                          <a:cs typeface="宋体" panose="02010600030101010101" pitchFamily="2" charset="-122"/>
                        </a:rPr>
                        <a:t>角色</a:t>
                      </a:r>
                    </a:p>
                  </a:txBody>
                  <a:tcPr marL="0" marR="0" marT="0" marB="1" anchor="ctr"/>
                </a:tc>
                <a:tc>
                  <a:txBody>
                    <a:bodyPr/>
                    <a:lstStyle/>
                    <a:p>
                      <a:pPr indent="0" algn="ctr">
                        <a:buNone/>
                      </a:pPr>
                      <a:r>
                        <a:rPr lang="zh-CN" altLang="en-US" sz="1800" b="1">
                          <a:latin typeface="宋体" panose="02010600030101010101" pitchFamily="2" charset="-122"/>
                          <a:ea typeface="宋体" panose="02010600030101010101" pitchFamily="2" charset="-122"/>
                          <a:cs typeface="宋体" panose="02010600030101010101" pitchFamily="2" charset="-122"/>
                        </a:rPr>
                        <a:t>人员</a:t>
                      </a:r>
                    </a:p>
                  </a:txBody>
                  <a:tcPr marL="0" marR="0" marT="0" marB="1" anchor="ctr"/>
                </a:tc>
                <a:tc>
                  <a:txBody>
                    <a:bodyPr/>
                    <a:lstStyle/>
                    <a:p>
                      <a:pPr indent="0" algn="ctr">
                        <a:buNone/>
                      </a:pPr>
                      <a:r>
                        <a:rPr lang="zh-CN" altLang="en-US" sz="1800" b="1">
                          <a:latin typeface="宋体" panose="02010600030101010101" pitchFamily="2" charset="-122"/>
                          <a:ea typeface="宋体" panose="02010600030101010101" pitchFamily="2" charset="-122"/>
                          <a:cs typeface="宋体" panose="02010600030101010101" pitchFamily="2" charset="-122"/>
                        </a:rPr>
                        <a:t>工作职责</a:t>
                      </a:r>
                    </a:p>
                  </a:txBody>
                  <a:tcPr marL="0" marR="0" marT="0" marB="1" anchor="ctr"/>
                </a:tc>
              </a:tr>
              <a:tr h="821055">
                <a:tc>
                  <a:txBody>
                    <a:bodyPr/>
                    <a:lstStyle/>
                    <a:p>
                      <a:pPr indent="0" algn="ctr">
                        <a:buNone/>
                      </a:pP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客户代表</a:t>
                      </a:r>
                    </a:p>
                  </a:txBody>
                  <a:tcPr marL="0" marR="0" marT="0" marB="1" anchor="ctr"/>
                </a:tc>
                <a:tc>
                  <a:txBody>
                    <a:bodyPr/>
                    <a:lstStyle/>
                    <a:p>
                      <a:pPr indent="0" algn="ctr">
                        <a:buNone/>
                      </a:pP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杨枨老师</a:t>
                      </a:r>
                      <a:r>
                        <a:rPr lang="en-US" altLang="zh-CN" sz="1800" b="0">
                          <a:solidFill>
                            <a:srgbClr val="000000"/>
                          </a:solidFill>
                          <a:latin typeface="宋体" panose="02010600030101010101" pitchFamily="2" charset="-122"/>
                          <a:ea typeface="宋体" panose="02010600030101010101" pitchFamily="2" charset="-122"/>
                          <a:cs typeface="宋体" panose="02010600030101010101" pitchFamily="2" charset="-122"/>
                        </a:rPr>
                        <a:t>&amp;</a:t>
                      </a: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侯宏仑老师</a:t>
                      </a:r>
                    </a:p>
                  </a:txBody>
                  <a:tcPr marL="0" marR="0" marT="0" marB="1" anchor="ctr"/>
                </a:tc>
                <a:tc>
                  <a:txBody>
                    <a:bodyPr/>
                    <a:lstStyle/>
                    <a:p>
                      <a:pPr indent="0">
                        <a:buNone/>
                      </a:pPr>
                      <a:r>
                        <a:rPr lang="zh-CN" altLang="en-US" sz="1800" b="0" dirty="0">
                          <a:solidFill>
                            <a:srgbClr val="000000"/>
                          </a:solidFill>
                          <a:latin typeface="宋体" panose="02010600030101010101" pitchFamily="2" charset="-122"/>
                          <a:ea typeface="宋体" panose="02010600030101010101" pitchFamily="2" charset="-122"/>
                          <a:cs typeface="宋体" panose="02010600030101010101" pitchFamily="2" charset="-122"/>
                        </a:rPr>
                        <a:t>负责需求的确认；</a:t>
                      </a:r>
                    </a:p>
                    <a:p>
                      <a:pPr indent="0">
                        <a:buNone/>
                      </a:pPr>
                      <a:r>
                        <a:rPr lang="zh-CN" altLang="en-US" sz="1800" b="0" dirty="0">
                          <a:solidFill>
                            <a:srgbClr val="000000"/>
                          </a:solidFill>
                          <a:latin typeface="宋体" panose="02010600030101010101" pitchFamily="2" charset="-122"/>
                          <a:ea typeface="宋体" panose="02010600030101010101" pitchFamily="2" charset="-122"/>
                          <a:cs typeface="宋体" panose="02010600030101010101" pitchFamily="2" charset="-122"/>
                        </a:rPr>
                        <a:t>参与项目技术评审和阶段性评审；</a:t>
                      </a:r>
                    </a:p>
                    <a:p>
                      <a:pPr indent="0">
                        <a:buNone/>
                      </a:pPr>
                      <a:r>
                        <a:rPr lang="zh-CN" altLang="en-US" sz="1800" b="0" dirty="0">
                          <a:solidFill>
                            <a:srgbClr val="000000"/>
                          </a:solidFill>
                          <a:latin typeface="宋体" panose="02010600030101010101" pitchFamily="2" charset="-122"/>
                          <a:ea typeface="宋体" panose="02010600030101010101" pitchFamily="2" charset="-122"/>
                          <a:cs typeface="宋体" panose="02010600030101010101" pitchFamily="2" charset="-122"/>
                        </a:rPr>
                        <a:t>参与项目的最终验收。</a:t>
                      </a:r>
                    </a:p>
                  </a:txBody>
                  <a:tcPr marL="266700" marR="0" marT="76200" marB="1" anchor="ctr"/>
                </a:tc>
              </a:tr>
              <a:tr h="424815">
                <a:tc>
                  <a:txBody>
                    <a:bodyPr/>
                    <a:lstStyle/>
                    <a:p>
                      <a:pPr indent="0" algn="ctr">
                        <a:buNone/>
                      </a:pPr>
                      <a:r>
                        <a:rPr lang="en-US" altLang="zh-CN" sz="1800" b="0">
                          <a:solidFill>
                            <a:srgbClr val="000000"/>
                          </a:solidFill>
                          <a:latin typeface="宋体" panose="02010600030101010101" pitchFamily="2" charset="-122"/>
                          <a:ea typeface="宋体" panose="02010600030101010101" pitchFamily="2" charset="-122"/>
                          <a:cs typeface="宋体" panose="02010600030101010101" pitchFamily="2" charset="-122"/>
                        </a:rPr>
                        <a:t>QA</a:t>
                      </a:r>
                    </a:p>
                  </a:txBody>
                  <a:tcPr marL="0" marR="0" marT="0" marB="1" anchor="ctr"/>
                </a:tc>
                <a:tc>
                  <a:txBody>
                    <a:bodyPr/>
                    <a:lstStyle/>
                    <a:p>
                      <a:pPr indent="0" algn="ctr">
                        <a:buNone/>
                      </a:pP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厉佩强</a:t>
                      </a:r>
                    </a:p>
                  </a:txBody>
                  <a:tcPr marL="0" marR="0" marT="0" marB="1" anchor="ctr"/>
                </a:tc>
                <a:tc>
                  <a:txBody>
                    <a:bodyPr/>
                    <a:lstStyle/>
                    <a:p>
                      <a:pPr indent="0">
                        <a:buNone/>
                      </a:pPr>
                      <a:r>
                        <a:rPr lang="zh-CN" altLang="en-US" sz="1800" b="0" dirty="0">
                          <a:solidFill>
                            <a:srgbClr val="000000"/>
                          </a:solidFill>
                          <a:latin typeface="宋体" panose="02010600030101010101" pitchFamily="2" charset="-122"/>
                          <a:ea typeface="宋体" panose="02010600030101010101" pitchFamily="2" charset="-122"/>
                          <a:cs typeface="宋体" panose="02010600030101010101" pitchFamily="2" charset="-122"/>
                        </a:rPr>
                        <a:t>负责制定质量保证计划；</a:t>
                      </a:r>
                    </a:p>
                    <a:p>
                      <a:pPr indent="0">
                        <a:buNone/>
                      </a:pPr>
                      <a:r>
                        <a:rPr lang="zh-CN" altLang="en-US" sz="1800" b="0" dirty="0">
                          <a:solidFill>
                            <a:srgbClr val="000000"/>
                          </a:solidFill>
                          <a:latin typeface="宋体" panose="02010600030101010101" pitchFamily="2" charset="-122"/>
                          <a:ea typeface="宋体" panose="02010600030101010101" pitchFamily="2" charset="-122"/>
                          <a:cs typeface="宋体" panose="02010600030101010101" pitchFamily="2" charset="-122"/>
                        </a:rPr>
                        <a:t>对项目的过程及工作产品进行审计和跟踪；</a:t>
                      </a:r>
                    </a:p>
                    <a:p>
                      <a:pPr indent="0">
                        <a:buNone/>
                      </a:pPr>
                      <a:r>
                        <a:rPr lang="zh-CN" altLang="en-US" sz="1800" b="0" dirty="0">
                          <a:solidFill>
                            <a:srgbClr val="000000"/>
                          </a:solidFill>
                          <a:latin typeface="宋体" panose="02010600030101010101" pitchFamily="2" charset="-122"/>
                          <a:ea typeface="宋体" panose="02010600030101010101" pitchFamily="2" charset="-122"/>
                          <a:cs typeface="宋体" panose="02010600030101010101" pitchFamily="2" charset="-122"/>
                        </a:rPr>
                        <a:t>对项目进展、风险和问题进行跟踪和监控；</a:t>
                      </a:r>
                    </a:p>
                    <a:p>
                      <a:pPr indent="0">
                        <a:buNone/>
                      </a:pPr>
                      <a:r>
                        <a:rPr lang="zh-CN" altLang="en-US" sz="1800" b="0" dirty="0">
                          <a:solidFill>
                            <a:srgbClr val="000000"/>
                          </a:solidFill>
                          <a:latin typeface="宋体" panose="02010600030101010101" pitchFamily="2" charset="-122"/>
                          <a:ea typeface="宋体" panose="02010600030101010101" pitchFamily="2" charset="-122"/>
                          <a:cs typeface="宋体" panose="02010600030101010101" pitchFamily="2" charset="-122"/>
                        </a:rPr>
                        <a:t>参与项目技术评审和阶段评审；</a:t>
                      </a:r>
                    </a:p>
                    <a:p>
                      <a:pPr indent="0">
                        <a:buNone/>
                      </a:pPr>
                      <a:r>
                        <a:rPr lang="zh-CN" altLang="en-US" sz="1800" b="0" dirty="0">
                          <a:solidFill>
                            <a:srgbClr val="000000"/>
                          </a:solidFill>
                          <a:latin typeface="宋体" panose="02010600030101010101" pitchFamily="2" charset="-122"/>
                          <a:ea typeface="宋体" panose="02010600030101010101" pitchFamily="2" charset="-122"/>
                          <a:cs typeface="宋体" panose="02010600030101010101" pitchFamily="2" charset="-122"/>
                        </a:rPr>
                        <a:t>对项目的质量活动进行指导；</a:t>
                      </a:r>
                    </a:p>
                    <a:p>
                      <a:pPr indent="0">
                        <a:buNone/>
                      </a:pPr>
                      <a:r>
                        <a:rPr lang="zh-CN" altLang="en-US" sz="1800" b="0" dirty="0">
                          <a:solidFill>
                            <a:srgbClr val="000000"/>
                          </a:solidFill>
                          <a:latin typeface="宋体" panose="02010600030101010101" pitchFamily="2" charset="-122"/>
                          <a:ea typeface="宋体" panose="02010600030101010101" pitchFamily="2" charset="-122"/>
                          <a:cs typeface="宋体" panose="02010600030101010101" pitchFamily="2" charset="-122"/>
                        </a:rPr>
                        <a:t>向公司高层汇报项目情况；</a:t>
                      </a:r>
                    </a:p>
                    <a:p>
                      <a:pPr indent="0">
                        <a:buNone/>
                      </a:pPr>
                      <a:r>
                        <a:rPr lang="zh-CN" altLang="en-US" sz="1800" b="0" dirty="0">
                          <a:solidFill>
                            <a:srgbClr val="000000"/>
                          </a:solidFill>
                          <a:latin typeface="宋体" panose="02010600030101010101" pitchFamily="2" charset="-122"/>
                          <a:ea typeface="宋体" panose="02010600030101010101" pitchFamily="2" charset="-122"/>
                          <a:cs typeface="宋体" panose="02010600030101010101" pitchFamily="2" charset="-122"/>
                        </a:rPr>
                        <a:t>收集过程改进建议。</a:t>
                      </a:r>
                    </a:p>
                  </a:txBody>
                  <a:tcPr marL="266700" marR="0" marT="76200" marB="1" anchor="ctr"/>
                </a:tc>
              </a:tr>
              <a:tr h="274320">
                <a:tc>
                  <a:txBody>
                    <a:bodyPr/>
                    <a:lstStyle/>
                    <a:p>
                      <a:pPr indent="0" algn="ctr">
                        <a:buNone/>
                      </a:pP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高层领导</a:t>
                      </a:r>
                    </a:p>
                  </a:txBody>
                  <a:tcPr marL="0" marR="0" marT="0" marB="1" anchor="ctr"/>
                </a:tc>
                <a:tc>
                  <a:txBody>
                    <a:bodyPr/>
                    <a:lstStyle/>
                    <a:p>
                      <a:pPr indent="0" algn="ctr">
                        <a:buNone/>
                      </a:pP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杨枨老师及侯宏仑老师</a:t>
                      </a:r>
                    </a:p>
                  </a:txBody>
                  <a:tcPr marL="0" marR="0" marT="0" marB="1" anchor="ctr"/>
                </a:tc>
                <a:tc>
                  <a:txBody>
                    <a:bodyPr/>
                    <a:lstStyle/>
                    <a:p>
                      <a:pPr indent="0">
                        <a:buNone/>
                      </a:pPr>
                      <a:r>
                        <a:rPr lang="zh-CN" altLang="en-US" sz="1800" b="0" dirty="0">
                          <a:solidFill>
                            <a:srgbClr val="000000"/>
                          </a:solidFill>
                          <a:latin typeface="宋体" panose="02010600030101010101" pitchFamily="2" charset="-122"/>
                          <a:ea typeface="宋体" panose="02010600030101010101" pitchFamily="2" charset="-122"/>
                          <a:cs typeface="宋体" panose="02010600030101010101" pitchFamily="2" charset="-122"/>
                        </a:rPr>
                        <a:t>审批项目重大任命、变更；保证项目所需的必要资源；</a:t>
                      </a:r>
                    </a:p>
                    <a:p>
                      <a:pPr indent="0">
                        <a:buNone/>
                      </a:pPr>
                      <a:r>
                        <a:rPr lang="zh-CN" altLang="en-US" sz="1800" b="0" dirty="0">
                          <a:solidFill>
                            <a:srgbClr val="000000"/>
                          </a:solidFill>
                          <a:latin typeface="宋体" panose="02010600030101010101" pitchFamily="2" charset="-122"/>
                          <a:ea typeface="宋体" panose="02010600030101010101" pitchFamily="2" charset="-122"/>
                          <a:cs typeface="宋体" panose="02010600030101010101" pitchFamily="2" charset="-122"/>
                        </a:rPr>
                        <a:t>审批对外的承诺；</a:t>
                      </a:r>
                    </a:p>
                    <a:p>
                      <a:pPr indent="0">
                        <a:buNone/>
                      </a:pPr>
                      <a:r>
                        <a:rPr lang="zh-CN" altLang="en-US" sz="1800" b="0" dirty="0">
                          <a:solidFill>
                            <a:srgbClr val="000000"/>
                          </a:solidFill>
                          <a:latin typeface="宋体" panose="02010600030101010101" pitchFamily="2" charset="-122"/>
                          <a:ea typeface="宋体" panose="02010600030101010101" pitchFamily="2" charset="-122"/>
                          <a:cs typeface="宋体" panose="02010600030101010101" pitchFamily="2" charset="-122"/>
                        </a:rPr>
                        <a:t>协调项目与项目、项目与其它部门间的资源分配。</a:t>
                      </a:r>
                    </a:p>
                  </a:txBody>
                  <a:tcPr marL="266700" marR="0" marT="76200" marB="1" anchor="ctr"/>
                </a:tc>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椭圆 3079"/>
          <p:cNvSpPr>
            <a:spLocks noChangeArrowheads="1"/>
          </p:cNvSpPr>
          <p:nvPr/>
        </p:nvSpPr>
        <p:spPr bwMode="auto">
          <a:xfrm>
            <a:off x="2247955" y="2431770"/>
            <a:ext cx="2223370" cy="2223370"/>
          </a:xfrm>
          <a:prstGeom prst="ellipse">
            <a:avLst/>
          </a:prstGeom>
          <a:solidFill>
            <a:schemeClr val="accent1"/>
          </a:solidFill>
          <a:ln>
            <a:noFill/>
          </a:ln>
        </p:spPr>
        <p:txBody>
          <a:bodyPr/>
          <a:lstStyle/>
          <a:p>
            <a:endParaRPr lang="zh-CN" altLang="en-US" sz="2670">
              <a:latin typeface="Arial" panose="020B0604020202020204" pitchFamily="34" charset="0"/>
              <a:ea typeface="微软雅黑" panose="020B0503020204020204" pitchFamily="34" charset="-122"/>
              <a:sym typeface="Arial" panose="020B0604020202020204" pitchFamily="34" charset="0"/>
            </a:endParaRPr>
          </a:p>
        </p:txBody>
      </p:sp>
      <p:sp>
        <p:nvSpPr>
          <p:cNvPr id="6148" name="文本框 3080"/>
          <p:cNvSpPr txBox="1">
            <a:spLocks noChangeArrowheads="1"/>
          </p:cNvSpPr>
          <p:nvPr/>
        </p:nvSpPr>
        <p:spPr bwMode="auto">
          <a:xfrm>
            <a:off x="4543081" y="3188863"/>
            <a:ext cx="1761285" cy="1014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sz="6000" dirty="0">
                <a:solidFill>
                  <a:schemeClr val="accent1"/>
                </a:solidFill>
                <a:latin typeface="Arial" panose="020B0604020202020204" pitchFamily="34" charset="0"/>
                <a:ea typeface="微软雅黑" panose="020B0503020204020204" pitchFamily="34" charset="-122"/>
                <a:sym typeface="Arial" panose="020B0604020202020204" pitchFamily="34" charset="0"/>
              </a:rPr>
              <a:t>引言</a:t>
            </a:r>
          </a:p>
        </p:txBody>
      </p:sp>
      <p:sp>
        <p:nvSpPr>
          <p:cNvPr id="6152" name="椭圆 3088"/>
          <p:cNvSpPr>
            <a:spLocks noChangeArrowheads="1"/>
          </p:cNvSpPr>
          <p:nvPr/>
        </p:nvSpPr>
        <p:spPr bwMode="auto">
          <a:xfrm>
            <a:off x="1339409" y="4253326"/>
            <a:ext cx="169655" cy="169655"/>
          </a:xfrm>
          <a:prstGeom prst="ellipse">
            <a:avLst/>
          </a:prstGeom>
          <a:solidFill>
            <a:schemeClr val="accent1"/>
          </a:solidFill>
          <a:ln>
            <a:noFill/>
          </a:ln>
        </p:spPr>
        <p:txBody>
          <a:bodyPr/>
          <a:lstStyle/>
          <a:p>
            <a:endParaRPr lang="zh-CN" altLang="en-US" sz="2670">
              <a:latin typeface="Arial" panose="020B0604020202020204" pitchFamily="34" charset="0"/>
              <a:ea typeface="微软雅黑" panose="020B0503020204020204" pitchFamily="34" charset="-122"/>
              <a:sym typeface="Arial" panose="020B0604020202020204" pitchFamily="34" charset="0"/>
            </a:endParaRPr>
          </a:p>
        </p:txBody>
      </p:sp>
      <p:sp>
        <p:nvSpPr>
          <p:cNvPr id="6153" name="椭圆 3087"/>
          <p:cNvSpPr>
            <a:spLocks noChangeArrowheads="1"/>
          </p:cNvSpPr>
          <p:nvPr/>
        </p:nvSpPr>
        <p:spPr bwMode="auto">
          <a:xfrm>
            <a:off x="4658839" y="2166126"/>
            <a:ext cx="482177" cy="482177"/>
          </a:xfrm>
          <a:prstGeom prst="ellipse">
            <a:avLst/>
          </a:prstGeom>
          <a:solidFill>
            <a:schemeClr val="accent1"/>
          </a:solidFill>
          <a:ln>
            <a:noFill/>
          </a:ln>
        </p:spPr>
        <p:txBody>
          <a:bodyPr/>
          <a:lstStyle/>
          <a:p>
            <a:endParaRPr lang="zh-CN" altLang="en-US" sz="2670">
              <a:latin typeface="Arial" panose="020B0604020202020204" pitchFamily="34" charset="0"/>
              <a:ea typeface="微软雅黑" panose="020B0503020204020204" pitchFamily="34" charset="-122"/>
              <a:sym typeface="Arial" panose="020B0604020202020204" pitchFamily="34" charset="0"/>
            </a:endParaRPr>
          </a:p>
        </p:txBody>
      </p:sp>
      <p:sp>
        <p:nvSpPr>
          <p:cNvPr id="10" name="文本框 9"/>
          <p:cNvSpPr txBox="1"/>
          <p:nvPr/>
        </p:nvSpPr>
        <p:spPr>
          <a:xfrm>
            <a:off x="7403995" y="2312721"/>
            <a:ext cx="3979458" cy="2461895"/>
          </a:xfrm>
          <a:prstGeom prst="rect">
            <a:avLst/>
          </a:prstGeom>
          <a:noFill/>
        </p:spPr>
        <p:txBody>
          <a:bodyPr wrap="square" lIns="0" tIns="0" rIns="0" bIns="0" rtlCol="0">
            <a:spAutoFit/>
          </a:bodyPr>
          <a:lstStyle/>
          <a:p>
            <a:pPr algn="just"/>
            <a:r>
              <a:rPr lang="zh-CN" altLang="en-US" sz="20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本计划旨在使 “软件工程系列课程教学辅助网站”项目的开展更加工程化，规范需求工程相关工作。本文档说明了关于的项目范围、工作内容、人员分配、时间安排、管理与控制办法、质量管理等，为本小组提供一个框架，使之能合理地估算需求工程所需的资源和开发进度。</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ntr" presetSubtype="0" fill="hold" grpId="0" nodeType="afterEffect">
                                  <p:stCondLst>
                                    <p:cond delay="0"/>
                                  </p:stCondLst>
                                  <p:childTnLst>
                                    <p:set>
                                      <p:cBhvr>
                                        <p:cTn id="6" dur="1" fill="hold">
                                          <p:stCondLst>
                                            <p:cond delay="0"/>
                                          </p:stCondLst>
                                        </p:cTn>
                                        <p:tgtEl>
                                          <p:spTgt spid="6146"/>
                                        </p:tgtEl>
                                        <p:attrNameLst>
                                          <p:attrName>style.visibility</p:attrName>
                                        </p:attrNameLst>
                                      </p:cBhvr>
                                      <p:to>
                                        <p:strVal val="visible"/>
                                      </p:to>
                                    </p:set>
                                    <p:anim calcmode="lin" valueType="num">
                                      <p:cBhvr>
                                        <p:cTn id="7" dur="1000" fill="hold"/>
                                        <p:tgtEl>
                                          <p:spTgt spid="6146"/>
                                        </p:tgtEl>
                                        <p:attrNameLst>
                                          <p:attrName>ppt_w</p:attrName>
                                        </p:attrNameLst>
                                      </p:cBhvr>
                                      <p:tavLst>
                                        <p:tav tm="0">
                                          <p:val>
                                            <p:fltVal val="0"/>
                                          </p:val>
                                        </p:tav>
                                        <p:tav tm="100000">
                                          <p:val>
                                            <p:strVal val="#ppt_w"/>
                                          </p:val>
                                        </p:tav>
                                      </p:tavLst>
                                    </p:anim>
                                    <p:anim calcmode="lin" valueType="num">
                                      <p:cBhvr>
                                        <p:cTn id="8" dur="1000" fill="hold"/>
                                        <p:tgtEl>
                                          <p:spTgt spid="6146"/>
                                        </p:tgtEl>
                                        <p:attrNameLst>
                                          <p:attrName>ppt_h</p:attrName>
                                        </p:attrNameLst>
                                      </p:cBhvr>
                                      <p:tavLst>
                                        <p:tav tm="0">
                                          <p:val>
                                            <p:fltVal val="0"/>
                                          </p:val>
                                        </p:tav>
                                        <p:tav tm="100000">
                                          <p:val>
                                            <p:strVal val="#ppt_h"/>
                                          </p:val>
                                        </p:tav>
                                      </p:tavLst>
                                    </p:anim>
                                    <p:anim calcmode="lin" valueType="num">
                                      <p:cBhvr>
                                        <p:cTn id="9" dur="1000" fill="hold"/>
                                        <p:tgtEl>
                                          <p:spTgt spid="6146"/>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6146"/>
                                        </p:tgtEl>
                                        <p:attrNameLst>
                                          <p:attrName>ppt_y</p:attrName>
                                        </p:attrNameLst>
                                      </p:cBhvr>
                                      <p:tavLst>
                                        <p:tav tm="0" fmla="#ppt_y+(sin(-2*pi*(1-$))*-#ppt_x+cos(-2*pi*(1-$))*(1-#ppt_y))*(1-$)">
                                          <p:val>
                                            <p:fltVal val="0"/>
                                          </p:val>
                                        </p:tav>
                                        <p:tav tm="100000">
                                          <p:val>
                                            <p:fltVal val="1"/>
                                          </p:val>
                                        </p:tav>
                                      </p:tavLst>
                                    </p:anim>
                                  </p:childTnLst>
                                </p:cTn>
                              </p:par>
                            </p:childTnLst>
                          </p:cTn>
                        </p:par>
                        <p:par>
                          <p:cTn id="11" fill="hold">
                            <p:stCondLst>
                              <p:cond delay="1000"/>
                            </p:stCondLst>
                            <p:childTnLst>
                              <p:par>
                                <p:cTn id="12" presetID="15" presetClass="entr" presetSubtype="0" fill="hold" grpId="0" nodeType="afterEffect">
                                  <p:stCondLst>
                                    <p:cond delay="0"/>
                                  </p:stCondLst>
                                  <p:childTnLst>
                                    <p:set>
                                      <p:cBhvr>
                                        <p:cTn id="13" dur="1" fill="hold">
                                          <p:stCondLst>
                                            <p:cond delay="0"/>
                                          </p:stCondLst>
                                        </p:cTn>
                                        <p:tgtEl>
                                          <p:spTgt spid="6152"/>
                                        </p:tgtEl>
                                        <p:attrNameLst>
                                          <p:attrName>style.visibility</p:attrName>
                                        </p:attrNameLst>
                                      </p:cBhvr>
                                      <p:to>
                                        <p:strVal val="visible"/>
                                      </p:to>
                                    </p:set>
                                    <p:anim calcmode="lin" valueType="num">
                                      <p:cBhvr>
                                        <p:cTn id="14" dur="1000" fill="hold"/>
                                        <p:tgtEl>
                                          <p:spTgt spid="6152"/>
                                        </p:tgtEl>
                                        <p:attrNameLst>
                                          <p:attrName>ppt_w</p:attrName>
                                        </p:attrNameLst>
                                      </p:cBhvr>
                                      <p:tavLst>
                                        <p:tav tm="0">
                                          <p:val>
                                            <p:fltVal val="0"/>
                                          </p:val>
                                        </p:tav>
                                        <p:tav tm="100000">
                                          <p:val>
                                            <p:strVal val="#ppt_w"/>
                                          </p:val>
                                        </p:tav>
                                      </p:tavLst>
                                    </p:anim>
                                    <p:anim calcmode="lin" valueType="num">
                                      <p:cBhvr>
                                        <p:cTn id="15" dur="1000" fill="hold"/>
                                        <p:tgtEl>
                                          <p:spTgt spid="6152"/>
                                        </p:tgtEl>
                                        <p:attrNameLst>
                                          <p:attrName>ppt_h</p:attrName>
                                        </p:attrNameLst>
                                      </p:cBhvr>
                                      <p:tavLst>
                                        <p:tav tm="0">
                                          <p:val>
                                            <p:fltVal val="0"/>
                                          </p:val>
                                        </p:tav>
                                        <p:tav tm="100000">
                                          <p:val>
                                            <p:strVal val="#ppt_h"/>
                                          </p:val>
                                        </p:tav>
                                      </p:tavLst>
                                    </p:anim>
                                    <p:anim calcmode="lin" valueType="num">
                                      <p:cBhvr>
                                        <p:cTn id="16" dur="1000" fill="hold"/>
                                        <p:tgtEl>
                                          <p:spTgt spid="6152"/>
                                        </p:tgtEl>
                                        <p:attrNameLst>
                                          <p:attrName>ppt_x</p:attrName>
                                        </p:attrNameLst>
                                      </p:cBhvr>
                                      <p:tavLst>
                                        <p:tav tm="0" fmla="#ppt_x+(cos(-2*pi*(1-$))*-#ppt_x-sin(-2*pi*(1-$))*(1-#ppt_y))*(1-$)">
                                          <p:val>
                                            <p:fltVal val="0"/>
                                          </p:val>
                                        </p:tav>
                                        <p:tav tm="100000">
                                          <p:val>
                                            <p:fltVal val="1"/>
                                          </p:val>
                                        </p:tav>
                                      </p:tavLst>
                                    </p:anim>
                                    <p:anim calcmode="lin" valueType="num">
                                      <p:cBhvr>
                                        <p:cTn id="17" dur="1000" fill="hold"/>
                                        <p:tgtEl>
                                          <p:spTgt spid="6152"/>
                                        </p:tgtEl>
                                        <p:attrNameLst>
                                          <p:attrName>ppt_y</p:attrName>
                                        </p:attrNameLst>
                                      </p:cBhvr>
                                      <p:tavLst>
                                        <p:tav tm="0" fmla="#ppt_y+(sin(-2*pi*(1-$))*-#ppt_x+cos(-2*pi*(1-$))*(1-#ppt_y))*(1-$)">
                                          <p:val>
                                            <p:fltVal val="0"/>
                                          </p:val>
                                        </p:tav>
                                        <p:tav tm="100000">
                                          <p:val>
                                            <p:fltVal val="1"/>
                                          </p:val>
                                        </p:tav>
                                      </p:tavLst>
                                    </p:anim>
                                  </p:childTnLst>
                                </p:cTn>
                              </p:par>
                            </p:childTnLst>
                          </p:cTn>
                        </p:par>
                        <p:par>
                          <p:cTn id="18" fill="hold">
                            <p:stCondLst>
                              <p:cond delay="2000"/>
                            </p:stCondLst>
                            <p:childTnLst>
                              <p:par>
                                <p:cTn id="19" presetID="15" presetClass="entr" presetSubtype="0" fill="hold" grpId="0" nodeType="afterEffect">
                                  <p:stCondLst>
                                    <p:cond delay="0"/>
                                  </p:stCondLst>
                                  <p:childTnLst>
                                    <p:set>
                                      <p:cBhvr>
                                        <p:cTn id="20" dur="1" fill="hold">
                                          <p:stCondLst>
                                            <p:cond delay="0"/>
                                          </p:stCondLst>
                                        </p:cTn>
                                        <p:tgtEl>
                                          <p:spTgt spid="6153"/>
                                        </p:tgtEl>
                                        <p:attrNameLst>
                                          <p:attrName>style.visibility</p:attrName>
                                        </p:attrNameLst>
                                      </p:cBhvr>
                                      <p:to>
                                        <p:strVal val="visible"/>
                                      </p:to>
                                    </p:set>
                                    <p:anim calcmode="lin" valueType="num">
                                      <p:cBhvr>
                                        <p:cTn id="21" dur="1000" fill="hold"/>
                                        <p:tgtEl>
                                          <p:spTgt spid="6153"/>
                                        </p:tgtEl>
                                        <p:attrNameLst>
                                          <p:attrName>ppt_w</p:attrName>
                                        </p:attrNameLst>
                                      </p:cBhvr>
                                      <p:tavLst>
                                        <p:tav tm="0">
                                          <p:val>
                                            <p:fltVal val="0"/>
                                          </p:val>
                                        </p:tav>
                                        <p:tav tm="100000">
                                          <p:val>
                                            <p:strVal val="#ppt_w"/>
                                          </p:val>
                                        </p:tav>
                                      </p:tavLst>
                                    </p:anim>
                                    <p:anim calcmode="lin" valueType="num">
                                      <p:cBhvr>
                                        <p:cTn id="22" dur="1000" fill="hold"/>
                                        <p:tgtEl>
                                          <p:spTgt spid="6153"/>
                                        </p:tgtEl>
                                        <p:attrNameLst>
                                          <p:attrName>ppt_h</p:attrName>
                                        </p:attrNameLst>
                                      </p:cBhvr>
                                      <p:tavLst>
                                        <p:tav tm="0">
                                          <p:val>
                                            <p:fltVal val="0"/>
                                          </p:val>
                                        </p:tav>
                                        <p:tav tm="100000">
                                          <p:val>
                                            <p:strVal val="#ppt_h"/>
                                          </p:val>
                                        </p:tav>
                                      </p:tavLst>
                                    </p:anim>
                                    <p:anim calcmode="lin" valueType="num">
                                      <p:cBhvr>
                                        <p:cTn id="23" dur="1000" fill="hold"/>
                                        <p:tgtEl>
                                          <p:spTgt spid="6153"/>
                                        </p:tgtEl>
                                        <p:attrNameLst>
                                          <p:attrName>ppt_x</p:attrName>
                                        </p:attrNameLst>
                                      </p:cBhvr>
                                      <p:tavLst>
                                        <p:tav tm="0" fmla="#ppt_x+(cos(-2*pi*(1-$))*-#ppt_x-sin(-2*pi*(1-$))*(1-#ppt_y))*(1-$)">
                                          <p:val>
                                            <p:fltVal val="0"/>
                                          </p:val>
                                        </p:tav>
                                        <p:tav tm="100000">
                                          <p:val>
                                            <p:fltVal val="1"/>
                                          </p:val>
                                        </p:tav>
                                      </p:tavLst>
                                    </p:anim>
                                    <p:anim calcmode="lin" valueType="num">
                                      <p:cBhvr>
                                        <p:cTn id="24" dur="1000" fill="hold"/>
                                        <p:tgtEl>
                                          <p:spTgt spid="6153"/>
                                        </p:tgtEl>
                                        <p:attrNameLst>
                                          <p:attrName>ppt_y</p:attrName>
                                        </p:attrNameLst>
                                      </p:cBhvr>
                                      <p:tavLst>
                                        <p:tav tm="0" fmla="#ppt_y+(sin(-2*pi*(1-$))*-#ppt_x+cos(-2*pi*(1-$))*(1-#ppt_y))*(1-$)">
                                          <p:val>
                                            <p:fltVal val="0"/>
                                          </p:val>
                                        </p:tav>
                                        <p:tav tm="100000">
                                          <p:val>
                                            <p:fltVal val="1"/>
                                          </p:val>
                                        </p:tav>
                                      </p:tavLst>
                                    </p:anim>
                                  </p:childTnLst>
                                </p:cTn>
                              </p:par>
                            </p:childTnLst>
                          </p:cTn>
                        </p:par>
                        <p:par>
                          <p:cTn id="25" fill="hold">
                            <p:stCondLst>
                              <p:cond delay="3000"/>
                            </p:stCondLst>
                            <p:childTnLst>
                              <p:par>
                                <p:cTn id="26" presetID="56" presetClass="entr" presetSubtype="0" fill="hold" grpId="0" nodeType="afterEffect">
                                  <p:stCondLst>
                                    <p:cond delay="0"/>
                                  </p:stCondLst>
                                  <p:iterate type="lt">
                                    <p:tmPct val="10000"/>
                                  </p:iterate>
                                  <p:childTnLst>
                                    <p:set>
                                      <p:cBhvr>
                                        <p:cTn id="27" dur="1" fill="hold">
                                          <p:stCondLst>
                                            <p:cond delay="0"/>
                                          </p:stCondLst>
                                        </p:cTn>
                                        <p:tgtEl>
                                          <p:spTgt spid="6148"/>
                                        </p:tgtEl>
                                        <p:attrNameLst>
                                          <p:attrName>style.visibility</p:attrName>
                                        </p:attrNameLst>
                                      </p:cBhvr>
                                      <p:to>
                                        <p:strVal val="visible"/>
                                      </p:to>
                                    </p:set>
                                    <p:anim by="(-#ppt_w*2)" calcmode="lin" valueType="num">
                                      <p:cBhvr rctx="PPT">
                                        <p:cTn id="28" dur="500" autoRev="1" fill="hold">
                                          <p:stCondLst>
                                            <p:cond delay="0"/>
                                          </p:stCondLst>
                                        </p:cTn>
                                        <p:tgtEl>
                                          <p:spTgt spid="6148"/>
                                        </p:tgtEl>
                                        <p:attrNameLst>
                                          <p:attrName>ppt_w</p:attrName>
                                        </p:attrNameLst>
                                      </p:cBhvr>
                                    </p:anim>
                                    <p:anim by="(#ppt_w*0.50)" calcmode="lin" valueType="num">
                                      <p:cBhvr>
                                        <p:cTn id="29" dur="500" decel="50000" autoRev="1" fill="hold">
                                          <p:stCondLst>
                                            <p:cond delay="0"/>
                                          </p:stCondLst>
                                        </p:cTn>
                                        <p:tgtEl>
                                          <p:spTgt spid="6148"/>
                                        </p:tgtEl>
                                        <p:attrNameLst>
                                          <p:attrName>ppt_x</p:attrName>
                                        </p:attrNameLst>
                                      </p:cBhvr>
                                    </p:anim>
                                    <p:anim from="(-#ppt_h/2)" to="(#ppt_y)" calcmode="lin" valueType="num">
                                      <p:cBhvr>
                                        <p:cTn id="30" dur="1000" fill="hold">
                                          <p:stCondLst>
                                            <p:cond delay="0"/>
                                          </p:stCondLst>
                                        </p:cTn>
                                        <p:tgtEl>
                                          <p:spTgt spid="6148"/>
                                        </p:tgtEl>
                                        <p:attrNameLst>
                                          <p:attrName>ppt_y</p:attrName>
                                        </p:attrNameLst>
                                      </p:cBhvr>
                                    </p:anim>
                                    <p:animRot by="21600000">
                                      <p:cBhvr>
                                        <p:cTn id="31" dur="1000" fill="hold">
                                          <p:stCondLst>
                                            <p:cond delay="0"/>
                                          </p:stCondLst>
                                        </p:cTn>
                                        <p:tgtEl>
                                          <p:spTgt spid="6148"/>
                                        </p:tgtEl>
                                        <p:attrNameLst>
                                          <p:attrName>r</p:attrName>
                                        </p:attrNameLst>
                                      </p:cBhvr>
                                    </p:animRot>
                                  </p:childTnLst>
                                </p:cTn>
                              </p:par>
                              <p:par>
                                <p:cTn id="32" presetID="2" presetClass="entr" presetSubtype="4" fill="hold" grpId="0" nodeType="withEffect">
                                  <p:stCondLst>
                                    <p:cond delay="0"/>
                                  </p:stCondLst>
                                  <p:childTnLst>
                                    <p:set>
                                      <p:cBhvr>
                                        <p:cTn id="33" dur="1" fill="hold">
                                          <p:stCondLst>
                                            <p:cond delay="0"/>
                                          </p:stCondLst>
                                        </p:cTn>
                                        <p:tgtEl>
                                          <p:spTgt spid="10"/>
                                        </p:tgtEl>
                                        <p:attrNameLst>
                                          <p:attrName>style.visibility</p:attrName>
                                        </p:attrNameLst>
                                      </p:cBhvr>
                                      <p:to>
                                        <p:strVal val="visible"/>
                                      </p:to>
                                    </p:set>
                                    <p:anim calcmode="lin" valueType="num">
                                      <p:cBhvr additive="base">
                                        <p:cTn id="34" dur="500" fill="hold"/>
                                        <p:tgtEl>
                                          <p:spTgt spid="10"/>
                                        </p:tgtEl>
                                        <p:attrNameLst>
                                          <p:attrName>ppt_x</p:attrName>
                                        </p:attrNameLst>
                                      </p:cBhvr>
                                      <p:tavLst>
                                        <p:tav tm="0">
                                          <p:val>
                                            <p:strVal val="#ppt_x"/>
                                          </p:val>
                                        </p:tav>
                                        <p:tav tm="100000">
                                          <p:val>
                                            <p:strVal val="#ppt_x"/>
                                          </p:val>
                                        </p:tav>
                                      </p:tavLst>
                                    </p:anim>
                                    <p:anim calcmode="lin" valueType="num">
                                      <p:cBhvr additive="base">
                                        <p:cTn id="35"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6" grpId="0" bldLvl="0" animBg="1"/>
      <p:bldP spid="6148" grpId="0"/>
      <p:bldP spid="6152" grpId="0" bldLvl="0" animBg="1"/>
      <p:bldP spid="6153" grpId="0" bldLvl="0" animBg="1"/>
      <p:bldP spid="1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椭圆 3079"/>
          <p:cNvSpPr>
            <a:spLocks noChangeArrowheads="1"/>
          </p:cNvSpPr>
          <p:nvPr/>
        </p:nvSpPr>
        <p:spPr bwMode="auto">
          <a:xfrm>
            <a:off x="2534975" y="2503525"/>
            <a:ext cx="2223370" cy="2223370"/>
          </a:xfrm>
          <a:prstGeom prst="ellipse">
            <a:avLst/>
          </a:prstGeom>
          <a:solidFill>
            <a:schemeClr val="accent4"/>
          </a:solidFill>
          <a:ln>
            <a:noFill/>
          </a:ln>
        </p:spPr>
        <p:txBody>
          <a:bodyPr/>
          <a:lstStyle/>
          <a:p>
            <a:endParaRPr lang="zh-CN" altLang="en-US" sz="2670">
              <a:latin typeface="Arial" panose="020B0604020202020204" pitchFamily="34" charset="0"/>
              <a:ea typeface="微软雅黑" panose="020B0503020204020204" pitchFamily="34" charset="-122"/>
              <a:sym typeface="Arial" panose="020B0604020202020204" pitchFamily="34" charset="0"/>
            </a:endParaRPr>
          </a:p>
        </p:txBody>
      </p:sp>
      <p:sp>
        <p:nvSpPr>
          <p:cNvPr id="6148" name="文本框 3080"/>
          <p:cNvSpPr txBox="1">
            <a:spLocks noChangeArrowheads="1"/>
          </p:cNvSpPr>
          <p:nvPr/>
        </p:nvSpPr>
        <p:spPr bwMode="auto">
          <a:xfrm>
            <a:off x="4758346" y="3117108"/>
            <a:ext cx="1761285" cy="1390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zh-CN" sz="8435" dirty="0">
                <a:solidFill>
                  <a:schemeClr val="accent4"/>
                </a:solidFill>
                <a:latin typeface="Arial" panose="020B0604020202020204" pitchFamily="34" charset="0"/>
                <a:ea typeface="微软雅黑" panose="020B0503020204020204" pitchFamily="34" charset="-122"/>
                <a:sym typeface="Arial" panose="020B0604020202020204" pitchFamily="34" charset="0"/>
              </a:rPr>
              <a:t>04</a:t>
            </a:r>
          </a:p>
        </p:txBody>
      </p:sp>
      <p:sp>
        <p:nvSpPr>
          <p:cNvPr id="6152" name="椭圆 3088"/>
          <p:cNvSpPr>
            <a:spLocks noChangeArrowheads="1"/>
          </p:cNvSpPr>
          <p:nvPr/>
        </p:nvSpPr>
        <p:spPr bwMode="auto">
          <a:xfrm>
            <a:off x="1626429" y="4325081"/>
            <a:ext cx="169655" cy="169655"/>
          </a:xfrm>
          <a:prstGeom prst="ellipse">
            <a:avLst/>
          </a:prstGeom>
          <a:solidFill>
            <a:schemeClr val="accent4"/>
          </a:solidFill>
          <a:ln>
            <a:noFill/>
          </a:ln>
        </p:spPr>
        <p:txBody>
          <a:bodyPr/>
          <a:lstStyle/>
          <a:p>
            <a:endParaRPr lang="zh-CN" altLang="en-US" sz="2670">
              <a:latin typeface="Arial" panose="020B0604020202020204" pitchFamily="34" charset="0"/>
              <a:ea typeface="微软雅黑" panose="020B0503020204020204" pitchFamily="34" charset="-122"/>
              <a:sym typeface="Arial" panose="020B0604020202020204" pitchFamily="34" charset="0"/>
            </a:endParaRPr>
          </a:p>
        </p:txBody>
      </p:sp>
      <p:sp>
        <p:nvSpPr>
          <p:cNvPr id="6153" name="椭圆 3087"/>
          <p:cNvSpPr>
            <a:spLocks noChangeArrowheads="1"/>
          </p:cNvSpPr>
          <p:nvPr/>
        </p:nvSpPr>
        <p:spPr bwMode="auto">
          <a:xfrm>
            <a:off x="4945859" y="2237881"/>
            <a:ext cx="482177" cy="482177"/>
          </a:xfrm>
          <a:prstGeom prst="ellipse">
            <a:avLst/>
          </a:prstGeom>
          <a:solidFill>
            <a:schemeClr val="accent4"/>
          </a:solidFill>
          <a:ln>
            <a:noFill/>
          </a:ln>
        </p:spPr>
        <p:txBody>
          <a:bodyPr/>
          <a:lstStyle/>
          <a:p>
            <a:endParaRPr lang="zh-CN" altLang="en-US" sz="2670">
              <a:latin typeface="Arial" panose="020B0604020202020204" pitchFamily="34" charset="0"/>
              <a:ea typeface="微软雅黑" panose="020B0503020204020204" pitchFamily="34" charset="-122"/>
              <a:sym typeface="Arial" panose="020B0604020202020204" pitchFamily="34" charset="0"/>
            </a:endParaRPr>
          </a:p>
        </p:txBody>
      </p:sp>
      <p:sp>
        <p:nvSpPr>
          <p:cNvPr id="9" name="矩形 8"/>
          <p:cNvSpPr/>
          <p:nvPr/>
        </p:nvSpPr>
        <p:spPr>
          <a:xfrm>
            <a:off x="6255915" y="3279535"/>
            <a:ext cx="2855570" cy="430530"/>
          </a:xfrm>
          <a:prstGeom prst="rect">
            <a:avLst/>
          </a:prstGeom>
        </p:spPr>
        <p:txBody>
          <a:bodyPr wrap="square" lIns="0" tIns="0" rIns="0" bIns="0">
            <a:spAutoFit/>
          </a:bodyPr>
          <a:lstStyle/>
          <a:p>
            <a:r>
              <a:rPr lang="zh-CN" altLang="en-US" sz="2800" dirty="0">
                <a:solidFill>
                  <a:schemeClr val="accent4"/>
                </a:solidFill>
                <a:latin typeface="Arial" panose="020B0604020202020204" pitchFamily="34" charset="0"/>
                <a:ea typeface="微软雅黑" panose="020B0503020204020204" pitchFamily="34" charset="-122"/>
                <a:sym typeface="Arial" panose="020B0604020202020204" pitchFamily="34" charset="0"/>
              </a:rPr>
              <a:t>时间管理计划</a:t>
            </a:r>
          </a:p>
        </p:txBody>
      </p:sp>
      <p:sp>
        <p:nvSpPr>
          <p:cNvPr id="10" name="文本框 9"/>
          <p:cNvSpPr txBox="1"/>
          <p:nvPr/>
        </p:nvSpPr>
        <p:spPr>
          <a:xfrm>
            <a:off x="6255915" y="3831006"/>
            <a:ext cx="3979458" cy="184150"/>
          </a:xfrm>
          <a:prstGeom prst="rect">
            <a:avLst/>
          </a:prstGeom>
          <a:noFill/>
        </p:spPr>
        <p:txBody>
          <a:bodyPr wrap="square" lIns="0" tIns="0" rIns="0" bIns="0" rtlCol="0">
            <a:spAutoFit/>
          </a:bodyPr>
          <a:lstStyle/>
          <a:p>
            <a:pPr algn="just"/>
            <a:r>
              <a:rPr lang="zh-CN" altLang="en-US" sz="1200" dirty="0">
                <a:solidFill>
                  <a:schemeClr val="accent4"/>
                </a:solidFill>
                <a:latin typeface="Arial" panose="020B0604020202020204" pitchFamily="34" charset="0"/>
                <a:ea typeface="微软雅黑" panose="020B0503020204020204" pitchFamily="34" charset="-122"/>
                <a:cs typeface="+mn-ea"/>
                <a:sym typeface="Arial" panose="020B0604020202020204" pitchFamily="34" charset="0"/>
              </a:rPr>
              <a:t>工作任务分解、以及甘特图</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ntr" presetSubtype="0" fill="hold" grpId="0" nodeType="afterEffect">
                                  <p:stCondLst>
                                    <p:cond delay="0"/>
                                  </p:stCondLst>
                                  <p:childTnLst>
                                    <p:set>
                                      <p:cBhvr>
                                        <p:cTn id="6" dur="1" fill="hold">
                                          <p:stCondLst>
                                            <p:cond delay="0"/>
                                          </p:stCondLst>
                                        </p:cTn>
                                        <p:tgtEl>
                                          <p:spTgt spid="6146"/>
                                        </p:tgtEl>
                                        <p:attrNameLst>
                                          <p:attrName>style.visibility</p:attrName>
                                        </p:attrNameLst>
                                      </p:cBhvr>
                                      <p:to>
                                        <p:strVal val="visible"/>
                                      </p:to>
                                    </p:set>
                                    <p:anim calcmode="lin" valueType="num">
                                      <p:cBhvr>
                                        <p:cTn id="7" dur="1000" fill="hold"/>
                                        <p:tgtEl>
                                          <p:spTgt spid="6146"/>
                                        </p:tgtEl>
                                        <p:attrNameLst>
                                          <p:attrName>ppt_w</p:attrName>
                                        </p:attrNameLst>
                                      </p:cBhvr>
                                      <p:tavLst>
                                        <p:tav tm="0">
                                          <p:val>
                                            <p:fltVal val="0"/>
                                          </p:val>
                                        </p:tav>
                                        <p:tav tm="100000">
                                          <p:val>
                                            <p:strVal val="#ppt_w"/>
                                          </p:val>
                                        </p:tav>
                                      </p:tavLst>
                                    </p:anim>
                                    <p:anim calcmode="lin" valueType="num">
                                      <p:cBhvr>
                                        <p:cTn id="8" dur="1000" fill="hold"/>
                                        <p:tgtEl>
                                          <p:spTgt spid="6146"/>
                                        </p:tgtEl>
                                        <p:attrNameLst>
                                          <p:attrName>ppt_h</p:attrName>
                                        </p:attrNameLst>
                                      </p:cBhvr>
                                      <p:tavLst>
                                        <p:tav tm="0">
                                          <p:val>
                                            <p:fltVal val="0"/>
                                          </p:val>
                                        </p:tav>
                                        <p:tav tm="100000">
                                          <p:val>
                                            <p:strVal val="#ppt_h"/>
                                          </p:val>
                                        </p:tav>
                                      </p:tavLst>
                                    </p:anim>
                                    <p:anim calcmode="lin" valueType="num">
                                      <p:cBhvr>
                                        <p:cTn id="9" dur="1000" fill="hold"/>
                                        <p:tgtEl>
                                          <p:spTgt spid="6146"/>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6146"/>
                                        </p:tgtEl>
                                        <p:attrNameLst>
                                          <p:attrName>ppt_y</p:attrName>
                                        </p:attrNameLst>
                                      </p:cBhvr>
                                      <p:tavLst>
                                        <p:tav tm="0" fmla="#ppt_y+(sin(-2*pi*(1-$))*-#ppt_x+cos(-2*pi*(1-$))*(1-#ppt_y))*(1-$)">
                                          <p:val>
                                            <p:fltVal val="0"/>
                                          </p:val>
                                        </p:tav>
                                        <p:tav tm="100000">
                                          <p:val>
                                            <p:fltVal val="1"/>
                                          </p:val>
                                        </p:tav>
                                      </p:tavLst>
                                    </p:anim>
                                  </p:childTnLst>
                                </p:cTn>
                              </p:par>
                            </p:childTnLst>
                          </p:cTn>
                        </p:par>
                        <p:par>
                          <p:cTn id="11" fill="hold">
                            <p:stCondLst>
                              <p:cond delay="1000"/>
                            </p:stCondLst>
                            <p:childTnLst>
                              <p:par>
                                <p:cTn id="12" presetID="15" presetClass="entr" presetSubtype="0" fill="hold" grpId="0" nodeType="afterEffect">
                                  <p:stCondLst>
                                    <p:cond delay="0"/>
                                  </p:stCondLst>
                                  <p:childTnLst>
                                    <p:set>
                                      <p:cBhvr>
                                        <p:cTn id="13" dur="1" fill="hold">
                                          <p:stCondLst>
                                            <p:cond delay="0"/>
                                          </p:stCondLst>
                                        </p:cTn>
                                        <p:tgtEl>
                                          <p:spTgt spid="6152"/>
                                        </p:tgtEl>
                                        <p:attrNameLst>
                                          <p:attrName>style.visibility</p:attrName>
                                        </p:attrNameLst>
                                      </p:cBhvr>
                                      <p:to>
                                        <p:strVal val="visible"/>
                                      </p:to>
                                    </p:set>
                                    <p:anim calcmode="lin" valueType="num">
                                      <p:cBhvr>
                                        <p:cTn id="14" dur="1000" fill="hold"/>
                                        <p:tgtEl>
                                          <p:spTgt spid="6152"/>
                                        </p:tgtEl>
                                        <p:attrNameLst>
                                          <p:attrName>ppt_w</p:attrName>
                                        </p:attrNameLst>
                                      </p:cBhvr>
                                      <p:tavLst>
                                        <p:tav tm="0">
                                          <p:val>
                                            <p:fltVal val="0"/>
                                          </p:val>
                                        </p:tav>
                                        <p:tav tm="100000">
                                          <p:val>
                                            <p:strVal val="#ppt_w"/>
                                          </p:val>
                                        </p:tav>
                                      </p:tavLst>
                                    </p:anim>
                                    <p:anim calcmode="lin" valueType="num">
                                      <p:cBhvr>
                                        <p:cTn id="15" dur="1000" fill="hold"/>
                                        <p:tgtEl>
                                          <p:spTgt spid="6152"/>
                                        </p:tgtEl>
                                        <p:attrNameLst>
                                          <p:attrName>ppt_h</p:attrName>
                                        </p:attrNameLst>
                                      </p:cBhvr>
                                      <p:tavLst>
                                        <p:tav tm="0">
                                          <p:val>
                                            <p:fltVal val="0"/>
                                          </p:val>
                                        </p:tav>
                                        <p:tav tm="100000">
                                          <p:val>
                                            <p:strVal val="#ppt_h"/>
                                          </p:val>
                                        </p:tav>
                                      </p:tavLst>
                                    </p:anim>
                                    <p:anim calcmode="lin" valueType="num">
                                      <p:cBhvr>
                                        <p:cTn id="16" dur="1000" fill="hold"/>
                                        <p:tgtEl>
                                          <p:spTgt spid="6152"/>
                                        </p:tgtEl>
                                        <p:attrNameLst>
                                          <p:attrName>ppt_x</p:attrName>
                                        </p:attrNameLst>
                                      </p:cBhvr>
                                      <p:tavLst>
                                        <p:tav tm="0" fmla="#ppt_x+(cos(-2*pi*(1-$))*-#ppt_x-sin(-2*pi*(1-$))*(1-#ppt_y))*(1-$)">
                                          <p:val>
                                            <p:fltVal val="0"/>
                                          </p:val>
                                        </p:tav>
                                        <p:tav tm="100000">
                                          <p:val>
                                            <p:fltVal val="1"/>
                                          </p:val>
                                        </p:tav>
                                      </p:tavLst>
                                    </p:anim>
                                    <p:anim calcmode="lin" valueType="num">
                                      <p:cBhvr>
                                        <p:cTn id="17" dur="1000" fill="hold"/>
                                        <p:tgtEl>
                                          <p:spTgt spid="6152"/>
                                        </p:tgtEl>
                                        <p:attrNameLst>
                                          <p:attrName>ppt_y</p:attrName>
                                        </p:attrNameLst>
                                      </p:cBhvr>
                                      <p:tavLst>
                                        <p:tav tm="0" fmla="#ppt_y+(sin(-2*pi*(1-$))*-#ppt_x+cos(-2*pi*(1-$))*(1-#ppt_y))*(1-$)">
                                          <p:val>
                                            <p:fltVal val="0"/>
                                          </p:val>
                                        </p:tav>
                                        <p:tav tm="100000">
                                          <p:val>
                                            <p:fltVal val="1"/>
                                          </p:val>
                                        </p:tav>
                                      </p:tavLst>
                                    </p:anim>
                                  </p:childTnLst>
                                </p:cTn>
                              </p:par>
                            </p:childTnLst>
                          </p:cTn>
                        </p:par>
                        <p:par>
                          <p:cTn id="18" fill="hold">
                            <p:stCondLst>
                              <p:cond delay="2000"/>
                            </p:stCondLst>
                            <p:childTnLst>
                              <p:par>
                                <p:cTn id="19" presetID="15" presetClass="entr" presetSubtype="0" fill="hold" grpId="0" nodeType="afterEffect">
                                  <p:stCondLst>
                                    <p:cond delay="0"/>
                                  </p:stCondLst>
                                  <p:childTnLst>
                                    <p:set>
                                      <p:cBhvr>
                                        <p:cTn id="20" dur="1" fill="hold">
                                          <p:stCondLst>
                                            <p:cond delay="0"/>
                                          </p:stCondLst>
                                        </p:cTn>
                                        <p:tgtEl>
                                          <p:spTgt spid="6153"/>
                                        </p:tgtEl>
                                        <p:attrNameLst>
                                          <p:attrName>style.visibility</p:attrName>
                                        </p:attrNameLst>
                                      </p:cBhvr>
                                      <p:to>
                                        <p:strVal val="visible"/>
                                      </p:to>
                                    </p:set>
                                    <p:anim calcmode="lin" valueType="num">
                                      <p:cBhvr>
                                        <p:cTn id="21" dur="1000" fill="hold"/>
                                        <p:tgtEl>
                                          <p:spTgt spid="6153"/>
                                        </p:tgtEl>
                                        <p:attrNameLst>
                                          <p:attrName>ppt_w</p:attrName>
                                        </p:attrNameLst>
                                      </p:cBhvr>
                                      <p:tavLst>
                                        <p:tav tm="0">
                                          <p:val>
                                            <p:fltVal val="0"/>
                                          </p:val>
                                        </p:tav>
                                        <p:tav tm="100000">
                                          <p:val>
                                            <p:strVal val="#ppt_w"/>
                                          </p:val>
                                        </p:tav>
                                      </p:tavLst>
                                    </p:anim>
                                    <p:anim calcmode="lin" valueType="num">
                                      <p:cBhvr>
                                        <p:cTn id="22" dur="1000" fill="hold"/>
                                        <p:tgtEl>
                                          <p:spTgt spid="6153"/>
                                        </p:tgtEl>
                                        <p:attrNameLst>
                                          <p:attrName>ppt_h</p:attrName>
                                        </p:attrNameLst>
                                      </p:cBhvr>
                                      <p:tavLst>
                                        <p:tav tm="0">
                                          <p:val>
                                            <p:fltVal val="0"/>
                                          </p:val>
                                        </p:tav>
                                        <p:tav tm="100000">
                                          <p:val>
                                            <p:strVal val="#ppt_h"/>
                                          </p:val>
                                        </p:tav>
                                      </p:tavLst>
                                    </p:anim>
                                    <p:anim calcmode="lin" valueType="num">
                                      <p:cBhvr>
                                        <p:cTn id="23" dur="1000" fill="hold"/>
                                        <p:tgtEl>
                                          <p:spTgt spid="6153"/>
                                        </p:tgtEl>
                                        <p:attrNameLst>
                                          <p:attrName>ppt_x</p:attrName>
                                        </p:attrNameLst>
                                      </p:cBhvr>
                                      <p:tavLst>
                                        <p:tav tm="0" fmla="#ppt_x+(cos(-2*pi*(1-$))*-#ppt_x-sin(-2*pi*(1-$))*(1-#ppt_y))*(1-$)">
                                          <p:val>
                                            <p:fltVal val="0"/>
                                          </p:val>
                                        </p:tav>
                                        <p:tav tm="100000">
                                          <p:val>
                                            <p:fltVal val="1"/>
                                          </p:val>
                                        </p:tav>
                                      </p:tavLst>
                                    </p:anim>
                                    <p:anim calcmode="lin" valueType="num">
                                      <p:cBhvr>
                                        <p:cTn id="24" dur="1000" fill="hold"/>
                                        <p:tgtEl>
                                          <p:spTgt spid="6153"/>
                                        </p:tgtEl>
                                        <p:attrNameLst>
                                          <p:attrName>ppt_y</p:attrName>
                                        </p:attrNameLst>
                                      </p:cBhvr>
                                      <p:tavLst>
                                        <p:tav tm="0" fmla="#ppt_y+(sin(-2*pi*(1-$))*-#ppt_x+cos(-2*pi*(1-$))*(1-#ppt_y))*(1-$)">
                                          <p:val>
                                            <p:fltVal val="0"/>
                                          </p:val>
                                        </p:tav>
                                        <p:tav tm="100000">
                                          <p:val>
                                            <p:fltVal val="1"/>
                                          </p:val>
                                        </p:tav>
                                      </p:tavLst>
                                    </p:anim>
                                  </p:childTnLst>
                                </p:cTn>
                              </p:par>
                            </p:childTnLst>
                          </p:cTn>
                        </p:par>
                        <p:par>
                          <p:cTn id="25" fill="hold">
                            <p:stCondLst>
                              <p:cond delay="3000"/>
                            </p:stCondLst>
                            <p:childTnLst>
                              <p:par>
                                <p:cTn id="26" presetID="56" presetClass="entr" presetSubtype="0" fill="hold" grpId="0" nodeType="afterEffect">
                                  <p:stCondLst>
                                    <p:cond delay="0"/>
                                  </p:stCondLst>
                                  <p:iterate type="lt">
                                    <p:tmPct val="10000"/>
                                  </p:iterate>
                                  <p:childTnLst>
                                    <p:set>
                                      <p:cBhvr>
                                        <p:cTn id="27" dur="1" fill="hold">
                                          <p:stCondLst>
                                            <p:cond delay="0"/>
                                          </p:stCondLst>
                                        </p:cTn>
                                        <p:tgtEl>
                                          <p:spTgt spid="6148"/>
                                        </p:tgtEl>
                                        <p:attrNameLst>
                                          <p:attrName>style.visibility</p:attrName>
                                        </p:attrNameLst>
                                      </p:cBhvr>
                                      <p:to>
                                        <p:strVal val="visible"/>
                                      </p:to>
                                    </p:set>
                                    <p:anim by="(-#ppt_w*2)" calcmode="lin" valueType="num">
                                      <p:cBhvr rctx="PPT">
                                        <p:cTn id="28" dur="500" autoRev="1" fill="hold">
                                          <p:stCondLst>
                                            <p:cond delay="0"/>
                                          </p:stCondLst>
                                        </p:cTn>
                                        <p:tgtEl>
                                          <p:spTgt spid="6148"/>
                                        </p:tgtEl>
                                        <p:attrNameLst>
                                          <p:attrName>ppt_w</p:attrName>
                                        </p:attrNameLst>
                                      </p:cBhvr>
                                    </p:anim>
                                    <p:anim by="(#ppt_w*0.50)" calcmode="lin" valueType="num">
                                      <p:cBhvr>
                                        <p:cTn id="29" dur="500" decel="50000" autoRev="1" fill="hold">
                                          <p:stCondLst>
                                            <p:cond delay="0"/>
                                          </p:stCondLst>
                                        </p:cTn>
                                        <p:tgtEl>
                                          <p:spTgt spid="6148"/>
                                        </p:tgtEl>
                                        <p:attrNameLst>
                                          <p:attrName>ppt_x</p:attrName>
                                        </p:attrNameLst>
                                      </p:cBhvr>
                                    </p:anim>
                                    <p:anim from="(-#ppt_h/2)" to="(#ppt_y)" calcmode="lin" valueType="num">
                                      <p:cBhvr>
                                        <p:cTn id="30" dur="1000" fill="hold">
                                          <p:stCondLst>
                                            <p:cond delay="0"/>
                                          </p:stCondLst>
                                        </p:cTn>
                                        <p:tgtEl>
                                          <p:spTgt spid="6148"/>
                                        </p:tgtEl>
                                        <p:attrNameLst>
                                          <p:attrName>ppt_y</p:attrName>
                                        </p:attrNameLst>
                                      </p:cBhvr>
                                    </p:anim>
                                    <p:animRot by="21600000">
                                      <p:cBhvr>
                                        <p:cTn id="31" dur="1000" fill="hold">
                                          <p:stCondLst>
                                            <p:cond delay="0"/>
                                          </p:stCondLst>
                                        </p:cTn>
                                        <p:tgtEl>
                                          <p:spTgt spid="6148"/>
                                        </p:tgtEl>
                                        <p:attrNameLst>
                                          <p:attrName>r</p:attrName>
                                        </p:attrNameLst>
                                      </p:cBhvr>
                                    </p:animRot>
                                  </p:childTnLst>
                                </p:cTn>
                              </p:par>
                            </p:childTnLst>
                          </p:cTn>
                        </p:par>
                        <p:par>
                          <p:cTn id="32" fill="hold">
                            <p:stCondLst>
                              <p:cond delay="4099"/>
                            </p:stCondLst>
                            <p:childTnLst>
                              <p:par>
                                <p:cTn id="33" presetID="23" presetClass="entr" presetSubtype="32" fill="hold" grpId="0" nodeType="afterEffect">
                                  <p:stCondLst>
                                    <p:cond delay="0"/>
                                  </p:stCondLst>
                                  <p:childTnLst>
                                    <p:set>
                                      <p:cBhvr>
                                        <p:cTn id="34" dur="1" fill="hold">
                                          <p:stCondLst>
                                            <p:cond delay="0"/>
                                          </p:stCondLst>
                                        </p:cTn>
                                        <p:tgtEl>
                                          <p:spTgt spid="9"/>
                                        </p:tgtEl>
                                        <p:attrNameLst>
                                          <p:attrName>style.visibility</p:attrName>
                                        </p:attrNameLst>
                                      </p:cBhvr>
                                      <p:to>
                                        <p:strVal val="visible"/>
                                      </p:to>
                                    </p:set>
                                    <p:anim calcmode="lin" valueType="num">
                                      <p:cBhvr>
                                        <p:cTn id="35" dur="500" fill="hold"/>
                                        <p:tgtEl>
                                          <p:spTgt spid="9"/>
                                        </p:tgtEl>
                                        <p:attrNameLst>
                                          <p:attrName>ppt_w</p:attrName>
                                        </p:attrNameLst>
                                      </p:cBhvr>
                                      <p:tavLst>
                                        <p:tav tm="0">
                                          <p:val>
                                            <p:strVal val="4*#ppt_w"/>
                                          </p:val>
                                        </p:tav>
                                        <p:tav tm="100000">
                                          <p:val>
                                            <p:strVal val="#ppt_w"/>
                                          </p:val>
                                        </p:tav>
                                      </p:tavLst>
                                    </p:anim>
                                    <p:anim calcmode="lin" valueType="num">
                                      <p:cBhvr>
                                        <p:cTn id="36" dur="500" fill="hold"/>
                                        <p:tgtEl>
                                          <p:spTgt spid="9"/>
                                        </p:tgtEl>
                                        <p:attrNameLst>
                                          <p:attrName>ppt_h</p:attrName>
                                        </p:attrNameLst>
                                      </p:cBhvr>
                                      <p:tavLst>
                                        <p:tav tm="0">
                                          <p:val>
                                            <p:strVal val="4*#ppt_h"/>
                                          </p:val>
                                        </p:tav>
                                        <p:tav tm="100000">
                                          <p:val>
                                            <p:strVal val="#ppt_h"/>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0"/>
                                        </p:tgtEl>
                                        <p:attrNameLst>
                                          <p:attrName>style.visibility</p:attrName>
                                        </p:attrNameLst>
                                      </p:cBhvr>
                                      <p:to>
                                        <p:strVal val="visible"/>
                                      </p:to>
                                    </p:set>
                                    <p:anim calcmode="lin" valueType="num">
                                      <p:cBhvr additive="base">
                                        <p:cTn id="39" dur="500" fill="hold"/>
                                        <p:tgtEl>
                                          <p:spTgt spid="10"/>
                                        </p:tgtEl>
                                        <p:attrNameLst>
                                          <p:attrName>ppt_x</p:attrName>
                                        </p:attrNameLst>
                                      </p:cBhvr>
                                      <p:tavLst>
                                        <p:tav tm="0">
                                          <p:val>
                                            <p:strVal val="#ppt_x"/>
                                          </p:val>
                                        </p:tav>
                                        <p:tav tm="100000">
                                          <p:val>
                                            <p:strVal val="#ppt_x"/>
                                          </p:val>
                                        </p:tav>
                                      </p:tavLst>
                                    </p:anim>
                                    <p:anim calcmode="lin" valueType="num">
                                      <p:cBhvr additive="base">
                                        <p:cTn id="4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6" grpId="0" bldLvl="0" animBg="1"/>
      <p:bldP spid="6148" grpId="0"/>
      <p:bldP spid="6152" grpId="0" bldLvl="0" animBg="1"/>
      <p:bldP spid="6153" grpId="0" bldLvl="0" animBg="1"/>
      <p:bldP spid="9" grpId="0"/>
      <p:bldP spid="10"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Box 8"/>
          <p:cNvSpPr txBox="1"/>
          <p:nvPr/>
        </p:nvSpPr>
        <p:spPr>
          <a:xfrm>
            <a:off x="609599" y="266929"/>
            <a:ext cx="3083471" cy="430530"/>
          </a:xfrm>
          <a:prstGeom prst="rect">
            <a:avLst/>
          </a:prstGeom>
          <a:noFill/>
        </p:spPr>
        <p:txBody>
          <a:bodyPr wrap="square" lIns="0" tIns="0" rIns="0" bIns="0" rtlCol="0" anchor="ctr">
            <a:spAutoFit/>
          </a:bodyPr>
          <a:lstStyle/>
          <a:p>
            <a:r>
              <a:rPr lang="zh-CN" altLang="en-US" sz="28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需求工程计划</a:t>
            </a:r>
          </a:p>
        </p:txBody>
      </p:sp>
      <p:sp>
        <p:nvSpPr>
          <p:cNvPr id="42" name="TextBox 8"/>
          <p:cNvSpPr txBox="1"/>
          <p:nvPr/>
        </p:nvSpPr>
        <p:spPr>
          <a:xfrm>
            <a:off x="609600" y="704295"/>
            <a:ext cx="3219450" cy="215265"/>
          </a:xfrm>
          <a:prstGeom prst="rect">
            <a:avLst/>
          </a:prstGeom>
          <a:noFill/>
        </p:spPr>
        <p:txBody>
          <a:bodyPr wrap="square" lIns="0" tIns="0" rIns="0" bIns="0" rtlCol="0" anchor="ctr">
            <a:spAutoFit/>
          </a:bodyPr>
          <a:lstStyle/>
          <a:p>
            <a:r>
              <a:rPr lang="zh-CN" altLang="en-US" sz="14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时间管理计划</a:t>
            </a:r>
          </a:p>
        </p:txBody>
      </p:sp>
      <p:sp>
        <p:nvSpPr>
          <p:cNvPr id="5" name="Text Placeholder 16"/>
          <p:cNvSpPr>
            <a:spLocks noGrp="1"/>
          </p:cNvSpPr>
          <p:nvPr/>
        </p:nvSpPr>
        <p:spPr>
          <a:xfrm>
            <a:off x="4986020" y="403225"/>
            <a:ext cx="2887345" cy="516255"/>
          </a:xfrm>
          <a:prstGeom prst="rect">
            <a:avLst/>
          </a:prstGeom>
        </p:spPr>
        <p:txBody>
          <a:bodyPr vert="horz" wrap="square" lIns="0" tIns="0" rIns="0" bIns="0" rtlCol="0">
            <a:spAutoFit/>
          </a:bodyPr>
          <a:lstStyle>
            <a:lvl1pPr marL="241300" indent="-241300" algn="l" defTabSz="963930" rtl="0" eaLnBrk="1" latinLnBrk="0" hangingPunct="1">
              <a:lnSpc>
                <a:spcPct val="90000"/>
              </a:lnSpc>
              <a:spcBef>
                <a:spcPts val="1055"/>
              </a:spcBef>
              <a:buFont typeface="Arial" panose="020B0604020202020204" pitchFamily="34" charset="0"/>
              <a:buChar char="•"/>
              <a:defRPr sz="2955" kern="1200">
                <a:solidFill>
                  <a:schemeClr val="tx1"/>
                </a:solidFill>
                <a:latin typeface="+mn-lt"/>
                <a:ea typeface="+mn-ea"/>
                <a:cs typeface="+mn-cs"/>
              </a:defRPr>
            </a:lvl1pPr>
            <a:lvl2pPr marL="723265" indent="-241300" algn="l" defTabSz="963930" rtl="0" eaLnBrk="1" latinLnBrk="0" hangingPunct="1">
              <a:lnSpc>
                <a:spcPct val="90000"/>
              </a:lnSpc>
              <a:spcBef>
                <a:spcPts val="525"/>
              </a:spcBef>
              <a:buFont typeface="Arial" panose="020B0604020202020204" pitchFamily="34" charset="0"/>
              <a:buChar char="•"/>
              <a:defRPr sz="2530" kern="1200">
                <a:solidFill>
                  <a:schemeClr val="tx1"/>
                </a:solidFill>
                <a:latin typeface="+mn-lt"/>
                <a:ea typeface="+mn-ea"/>
                <a:cs typeface="+mn-cs"/>
              </a:defRPr>
            </a:lvl2pPr>
            <a:lvl3pPr marL="1205230" indent="-241300" algn="l" defTabSz="963930" rtl="0" eaLnBrk="1" latinLnBrk="0" hangingPunct="1">
              <a:lnSpc>
                <a:spcPct val="90000"/>
              </a:lnSpc>
              <a:spcBef>
                <a:spcPts val="525"/>
              </a:spcBef>
              <a:buFont typeface="Arial" panose="020B0604020202020204" pitchFamily="34" charset="0"/>
              <a:buChar char="•"/>
              <a:defRPr sz="2110" kern="1200">
                <a:solidFill>
                  <a:schemeClr val="tx1"/>
                </a:solidFill>
                <a:latin typeface="+mn-lt"/>
                <a:ea typeface="+mn-ea"/>
                <a:cs typeface="+mn-cs"/>
              </a:defRPr>
            </a:lvl3pPr>
            <a:lvl4pPr marL="168783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4pPr>
            <a:lvl5pPr marL="2169795"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5pPr>
            <a:lvl6pPr marL="265176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6pPr>
            <a:lvl7pPr marL="313436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7pPr>
            <a:lvl8pPr marL="3616325"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8pPr>
            <a:lvl9pPr marL="409829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9pPr>
          </a:lstStyle>
          <a:p>
            <a:pPr marL="0" indent="0" algn="ctr">
              <a:lnSpc>
                <a:spcPct val="120000"/>
              </a:lnSpc>
              <a:buNone/>
            </a:pPr>
            <a:r>
              <a:rPr lang="zh-CN" altLang="en-US" sz="2800" dirty="0" smtClean="0">
                <a:solidFill>
                  <a:schemeClr val="tx1"/>
                </a:solidFill>
                <a:latin typeface="微软雅黑" panose="020B0503020204020204" pitchFamily="34" charset="-122"/>
                <a:ea typeface="微软雅黑" panose="020B0503020204020204" pitchFamily="34" charset="-122"/>
                <a:cs typeface="+mn-ea"/>
                <a:sym typeface="Arial" panose="020B0604020202020204" pitchFamily="34" charset="0"/>
              </a:rPr>
              <a:t>文档截止时间管理</a:t>
            </a:r>
          </a:p>
        </p:txBody>
      </p:sp>
      <p:graphicFrame>
        <p:nvGraphicFramePr>
          <p:cNvPr id="2" name="表格 1"/>
          <p:cNvGraphicFramePr/>
          <p:nvPr/>
        </p:nvGraphicFramePr>
        <p:xfrm>
          <a:off x="2141855" y="995680"/>
          <a:ext cx="8575040" cy="4912360"/>
        </p:xfrm>
        <a:graphic>
          <a:graphicData uri="http://schemas.openxmlformats.org/drawingml/2006/table">
            <a:tbl>
              <a:tblPr firstRow="1" bandRow="1">
                <a:tableStyleId>{5C22544A-7EE6-4342-B048-85BDC9FD1C3A}</a:tableStyleId>
              </a:tblPr>
              <a:tblGrid>
                <a:gridCol w="5737225"/>
                <a:gridCol w="2837815"/>
              </a:tblGrid>
              <a:tr h="510540">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项目任务（及里程碑）</a:t>
                      </a:r>
                    </a:p>
                  </a:txBody>
                  <a:tcPr marL="0" marR="0" marT="0" marB="1" anchor="ctr"/>
                </a:tc>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截止日期</a:t>
                      </a:r>
                    </a:p>
                  </a:txBody>
                  <a:tcPr marL="0" marR="0" marT="0" marB="1" anchor="ctr"/>
                </a:tc>
              </a:tr>
              <a:tr h="878840">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项目启动</a:t>
                      </a:r>
                    </a:p>
                  </a:txBody>
                  <a:tcPr marL="0" marR="0" marT="0" marB="1"/>
                </a:tc>
                <a:tc>
                  <a:txBody>
                    <a:bodyPr/>
                    <a:lstStyle/>
                    <a:p>
                      <a:pPr indent="0">
                        <a:buNone/>
                      </a:pPr>
                      <a:r>
                        <a:rPr lang="en-US" altLang="zh-CN" sz="1800" b="0">
                          <a:latin typeface="宋体" panose="02010600030101010101" pitchFamily="2" charset="-122"/>
                          <a:ea typeface="宋体" panose="02010600030101010101" pitchFamily="2" charset="-122"/>
                          <a:cs typeface="宋体" panose="02010600030101010101" pitchFamily="2" charset="-122"/>
                        </a:rPr>
                        <a:t>2017</a:t>
                      </a:r>
                      <a:r>
                        <a:rPr lang="zh-CN" altLang="en-US" sz="1800" b="0">
                          <a:latin typeface="宋体" panose="02010600030101010101" pitchFamily="2" charset="-122"/>
                          <a:ea typeface="宋体" panose="02010600030101010101" pitchFamily="2" charset="-122"/>
                          <a:cs typeface="宋体" panose="02010600030101010101" pitchFamily="2" charset="-122"/>
                        </a:rPr>
                        <a:t>年</a:t>
                      </a:r>
                      <a:r>
                        <a:rPr lang="en-US" altLang="zh-CN" sz="1800" b="0">
                          <a:latin typeface="宋体" panose="02010600030101010101" pitchFamily="2" charset="-122"/>
                          <a:ea typeface="宋体" panose="02010600030101010101" pitchFamily="2" charset="-122"/>
                          <a:cs typeface="宋体" panose="02010600030101010101" pitchFamily="2" charset="-122"/>
                        </a:rPr>
                        <a:t>10</a:t>
                      </a:r>
                      <a:r>
                        <a:rPr lang="zh-CN" altLang="en-US" sz="1800" b="0">
                          <a:latin typeface="宋体" panose="02010600030101010101" pitchFamily="2" charset="-122"/>
                          <a:ea typeface="宋体" panose="02010600030101010101" pitchFamily="2" charset="-122"/>
                          <a:cs typeface="宋体" panose="02010600030101010101" pitchFamily="2" charset="-122"/>
                        </a:rPr>
                        <a:t>月</a:t>
                      </a:r>
                      <a:r>
                        <a:rPr lang="en-US" altLang="zh-CN" sz="1800" b="0">
                          <a:latin typeface="宋体" panose="02010600030101010101" pitchFamily="2" charset="-122"/>
                          <a:ea typeface="宋体" panose="02010600030101010101" pitchFamily="2" charset="-122"/>
                          <a:cs typeface="宋体" panose="02010600030101010101" pitchFamily="2" charset="-122"/>
                        </a:rPr>
                        <a:t>14</a:t>
                      </a:r>
                      <a:r>
                        <a:rPr lang="zh-CN" altLang="en-US" sz="1800" b="0">
                          <a:latin typeface="宋体" panose="02010600030101010101" pitchFamily="2" charset="-122"/>
                          <a:ea typeface="宋体" panose="02010600030101010101" pitchFamily="2" charset="-122"/>
                          <a:cs typeface="宋体" panose="02010600030101010101" pitchFamily="2" charset="-122"/>
                        </a:rPr>
                        <a:t>日</a:t>
                      </a:r>
                    </a:p>
                  </a:txBody>
                  <a:tcPr marL="0" marR="0" marT="0" marB="1" anchor="ctr"/>
                </a:tc>
              </a:tr>
              <a:tr h="586740">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撰写</a:t>
                      </a:r>
                      <a:r>
                        <a:rPr lang="en-US" altLang="zh-CN" sz="1800" b="0">
                          <a:latin typeface="宋体" panose="02010600030101010101" pitchFamily="2" charset="-122"/>
                          <a:ea typeface="宋体" panose="02010600030101010101" pitchFamily="2" charset="-122"/>
                          <a:cs typeface="宋体" panose="02010600030101010101" pitchFamily="2" charset="-122"/>
                        </a:rPr>
                        <a:t>《</a:t>
                      </a:r>
                      <a:r>
                        <a:rPr lang="zh-CN" altLang="en-US" sz="1800" b="0">
                          <a:latin typeface="宋体" panose="02010600030101010101" pitchFamily="2" charset="-122"/>
                          <a:ea typeface="宋体" panose="02010600030101010101" pitchFamily="2" charset="-122"/>
                          <a:cs typeface="宋体" panose="02010600030101010101" pitchFamily="2" charset="-122"/>
                        </a:rPr>
                        <a:t>项目章程</a:t>
                      </a:r>
                      <a:r>
                        <a:rPr lang="en-US" altLang="zh-CN" sz="1800" b="0">
                          <a:latin typeface="宋体" panose="02010600030101010101" pitchFamily="2" charset="-122"/>
                          <a:ea typeface="宋体" panose="02010600030101010101" pitchFamily="2" charset="-122"/>
                          <a:cs typeface="宋体" panose="02010600030101010101" pitchFamily="2" charset="-122"/>
                        </a:rPr>
                        <a:t>》</a:t>
                      </a:r>
                      <a:r>
                        <a:rPr lang="zh-CN" altLang="en-US" sz="1800" b="0">
                          <a:latin typeface="宋体" panose="02010600030101010101" pitchFamily="2" charset="-122"/>
                          <a:ea typeface="宋体" panose="02010600030101010101" pitchFamily="2" charset="-122"/>
                          <a:cs typeface="宋体" panose="02010600030101010101" pitchFamily="2" charset="-122"/>
                        </a:rPr>
                        <a:t>撰写</a:t>
                      </a:r>
                      <a:r>
                        <a:rPr lang="en-US" altLang="zh-CN" sz="1800" b="0">
                          <a:latin typeface="宋体" panose="02010600030101010101" pitchFamily="2" charset="-122"/>
                          <a:ea typeface="宋体" panose="02010600030101010101" pitchFamily="2" charset="-122"/>
                          <a:cs typeface="宋体" panose="02010600030101010101" pitchFamily="2" charset="-122"/>
                        </a:rPr>
                        <a:t>《</a:t>
                      </a:r>
                      <a:r>
                        <a:rPr lang="zh-CN" altLang="en-US" sz="1800" b="0">
                          <a:latin typeface="宋体" panose="02010600030101010101" pitchFamily="2" charset="-122"/>
                          <a:ea typeface="宋体" panose="02010600030101010101" pitchFamily="2" charset="-122"/>
                          <a:cs typeface="宋体" panose="02010600030101010101" pitchFamily="2" charset="-122"/>
                        </a:rPr>
                        <a:t>项目可行性报告</a:t>
                      </a:r>
                      <a:r>
                        <a:rPr lang="en-US" altLang="zh-CN" sz="1800" b="0">
                          <a:latin typeface="宋体" panose="02010600030101010101" pitchFamily="2" charset="-122"/>
                          <a:ea typeface="宋体" panose="02010600030101010101" pitchFamily="2" charset="-122"/>
                          <a:cs typeface="宋体" panose="02010600030101010101" pitchFamily="2" charset="-122"/>
                        </a:rPr>
                        <a:t>》</a:t>
                      </a:r>
                      <a:r>
                        <a:rPr lang="zh-CN" altLang="en-US" sz="1800" b="0">
                          <a:latin typeface="宋体" panose="02010600030101010101" pitchFamily="2" charset="-122"/>
                          <a:ea typeface="宋体" panose="02010600030101010101" pitchFamily="2" charset="-122"/>
                          <a:cs typeface="宋体" panose="02010600030101010101" pitchFamily="2" charset="-122"/>
                        </a:rPr>
                        <a:t>撰写</a:t>
                      </a:r>
                      <a:r>
                        <a:rPr lang="en-US" altLang="zh-CN" sz="1800" b="0">
                          <a:latin typeface="宋体" panose="02010600030101010101" pitchFamily="2" charset="-122"/>
                          <a:ea typeface="宋体" panose="02010600030101010101" pitchFamily="2" charset="-122"/>
                          <a:cs typeface="宋体" panose="02010600030101010101" pitchFamily="2" charset="-122"/>
                        </a:rPr>
                        <a:t>《</a:t>
                      </a:r>
                      <a:r>
                        <a:rPr lang="zh-CN" altLang="en-US" sz="1800" b="0">
                          <a:latin typeface="宋体" panose="02010600030101010101" pitchFamily="2" charset="-122"/>
                          <a:ea typeface="宋体" panose="02010600030101010101" pitchFamily="2" charset="-122"/>
                          <a:cs typeface="宋体" panose="02010600030101010101" pitchFamily="2" charset="-122"/>
                        </a:rPr>
                        <a:t>项目总体计划</a:t>
                      </a:r>
                      <a:r>
                        <a:rPr lang="en-US" altLang="zh-CN" sz="1800" b="0">
                          <a:latin typeface="宋体" panose="02010600030101010101" pitchFamily="2" charset="-122"/>
                          <a:ea typeface="宋体" panose="02010600030101010101" pitchFamily="2" charset="-122"/>
                          <a:cs typeface="宋体" panose="02010600030101010101" pitchFamily="2" charset="-122"/>
                        </a:rPr>
                        <a:t>》</a:t>
                      </a:r>
                      <a:r>
                        <a:rPr lang="zh-CN" altLang="en-US" sz="1800" b="0">
                          <a:latin typeface="宋体" panose="02010600030101010101" pitchFamily="2" charset="-122"/>
                          <a:ea typeface="宋体" panose="02010600030101010101" pitchFamily="2" charset="-122"/>
                          <a:cs typeface="宋体" panose="02010600030101010101" pitchFamily="2" charset="-122"/>
                        </a:rPr>
                        <a:t>撰写</a:t>
                      </a:r>
                      <a:r>
                        <a:rPr lang="en-US" altLang="zh-CN" sz="1800" b="0">
                          <a:latin typeface="宋体" panose="02010600030101010101" pitchFamily="2" charset="-122"/>
                          <a:ea typeface="宋体" panose="02010600030101010101" pitchFamily="2" charset="-122"/>
                          <a:cs typeface="宋体" panose="02010600030101010101" pitchFamily="2" charset="-122"/>
                        </a:rPr>
                        <a:t>《</a:t>
                      </a:r>
                      <a:r>
                        <a:rPr lang="zh-CN" altLang="en-US" sz="1800" b="0">
                          <a:latin typeface="宋体" panose="02010600030101010101" pitchFamily="2" charset="-122"/>
                          <a:ea typeface="宋体" panose="02010600030101010101" pitchFamily="2" charset="-122"/>
                          <a:cs typeface="宋体" panose="02010600030101010101" pitchFamily="2" charset="-122"/>
                        </a:rPr>
                        <a:t>需求工程计划</a:t>
                      </a:r>
                      <a:r>
                        <a:rPr lang="en-US" altLang="zh-CN" sz="1800" b="0">
                          <a:latin typeface="宋体" panose="02010600030101010101" pitchFamily="2" charset="-122"/>
                          <a:ea typeface="宋体" panose="02010600030101010101" pitchFamily="2" charset="-122"/>
                          <a:cs typeface="Times New Roman" panose="02020603050405020304" charset="0"/>
                        </a:rPr>
                        <a:t>-</a:t>
                      </a:r>
                      <a:r>
                        <a:rPr lang="zh-CN" altLang="en-US" sz="1800" b="0">
                          <a:latin typeface="宋体" panose="02010600030101010101" pitchFamily="2" charset="-122"/>
                          <a:ea typeface="宋体" panose="02010600030101010101" pitchFamily="2" charset="-122"/>
                          <a:cs typeface="宋体" panose="02010600030101010101" pitchFamily="2" charset="-122"/>
                        </a:rPr>
                        <a:t>初步</a:t>
                      </a:r>
                      <a:r>
                        <a:rPr lang="en-US" altLang="zh-CN" sz="1800" b="0">
                          <a:latin typeface="宋体" panose="02010600030101010101" pitchFamily="2" charset="-122"/>
                          <a:ea typeface="宋体" panose="02010600030101010101" pitchFamily="2" charset="-122"/>
                          <a:cs typeface="宋体" panose="02010600030101010101" pitchFamily="2" charset="-122"/>
                        </a:rPr>
                        <a:t>》</a:t>
                      </a:r>
                      <a:endParaRPr lang="zh-CN" altLang="en-US" sz="1800" b="0">
                        <a:latin typeface="宋体" panose="02010600030101010101" pitchFamily="2" charset="-122"/>
                        <a:ea typeface="宋体" panose="02010600030101010101" pitchFamily="2" charset="-122"/>
                        <a:cs typeface="宋体" panose="02010600030101010101" pitchFamily="2" charset="-122"/>
                      </a:endParaRPr>
                    </a:p>
                  </a:txBody>
                  <a:tcPr marL="0" marR="0" marT="0" marB="1"/>
                </a:tc>
                <a:tc>
                  <a:txBody>
                    <a:bodyPr/>
                    <a:lstStyle/>
                    <a:p>
                      <a:pPr indent="0">
                        <a:buNone/>
                      </a:pPr>
                      <a:r>
                        <a:rPr lang="en-US" altLang="zh-CN" sz="1800" b="0">
                          <a:latin typeface="宋体" panose="02010600030101010101" pitchFamily="2" charset="-122"/>
                          <a:ea typeface="宋体" panose="02010600030101010101" pitchFamily="2" charset="-122"/>
                          <a:cs typeface="宋体" panose="02010600030101010101" pitchFamily="2" charset="-122"/>
                        </a:rPr>
                        <a:t>2017</a:t>
                      </a:r>
                      <a:r>
                        <a:rPr lang="zh-CN" altLang="en-US" sz="1800" b="0">
                          <a:latin typeface="宋体" panose="02010600030101010101" pitchFamily="2" charset="-122"/>
                          <a:ea typeface="宋体" panose="02010600030101010101" pitchFamily="2" charset="-122"/>
                          <a:cs typeface="宋体" panose="02010600030101010101" pitchFamily="2" charset="-122"/>
                        </a:rPr>
                        <a:t>年</a:t>
                      </a:r>
                      <a:r>
                        <a:rPr lang="en-US" altLang="zh-CN" sz="1800" b="0">
                          <a:latin typeface="宋体" panose="02010600030101010101" pitchFamily="2" charset="-122"/>
                          <a:ea typeface="宋体" panose="02010600030101010101" pitchFamily="2" charset="-122"/>
                          <a:cs typeface="宋体" panose="02010600030101010101" pitchFamily="2" charset="-122"/>
                        </a:rPr>
                        <a:t>10</a:t>
                      </a:r>
                      <a:r>
                        <a:rPr lang="zh-CN" altLang="en-US" sz="1800" b="0">
                          <a:latin typeface="宋体" panose="02010600030101010101" pitchFamily="2" charset="-122"/>
                          <a:ea typeface="宋体" panose="02010600030101010101" pitchFamily="2" charset="-122"/>
                          <a:cs typeface="宋体" panose="02010600030101010101" pitchFamily="2" charset="-122"/>
                        </a:rPr>
                        <a:t>月</a:t>
                      </a:r>
                      <a:r>
                        <a:rPr lang="en-US" altLang="zh-CN" sz="1800" b="0">
                          <a:latin typeface="宋体" panose="02010600030101010101" pitchFamily="2" charset="-122"/>
                          <a:ea typeface="宋体" panose="02010600030101010101" pitchFamily="2" charset="-122"/>
                          <a:cs typeface="宋体" panose="02010600030101010101" pitchFamily="2" charset="-122"/>
                        </a:rPr>
                        <a:t>29</a:t>
                      </a:r>
                      <a:r>
                        <a:rPr lang="zh-CN" altLang="en-US" sz="1800" b="0">
                          <a:latin typeface="宋体" panose="02010600030101010101" pitchFamily="2" charset="-122"/>
                          <a:ea typeface="宋体" panose="02010600030101010101" pitchFamily="2" charset="-122"/>
                          <a:cs typeface="宋体" panose="02010600030101010101" pitchFamily="2" charset="-122"/>
                        </a:rPr>
                        <a:t>日</a:t>
                      </a:r>
                    </a:p>
                  </a:txBody>
                  <a:tcPr marL="0" marR="0" marT="0" marB="1" anchor="ctr"/>
                </a:tc>
              </a:tr>
              <a:tr h="294005">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撰写</a:t>
                      </a:r>
                      <a:r>
                        <a:rPr lang="en-US" altLang="zh-CN" sz="1800" b="0">
                          <a:latin typeface="宋体" panose="02010600030101010101" pitchFamily="2" charset="-122"/>
                          <a:ea typeface="宋体" panose="02010600030101010101" pitchFamily="2" charset="-122"/>
                          <a:cs typeface="宋体" panose="02010600030101010101" pitchFamily="2" charset="-122"/>
                        </a:rPr>
                        <a:t>《</a:t>
                      </a:r>
                      <a:r>
                        <a:rPr lang="zh-CN" altLang="en-US" sz="1800" b="0">
                          <a:latin typeface="宋体" panose="02010600030101010101" pitchFamily="2" charset="-122"/>
                          <a:ea typeface="宋体" panose="02010600030101010101" pitchFamily="2" charset="-122"/>
                          <a:cs typeface="宋体" panose="02010600030101010101" pitchFamily="2" charset="-122"/>
                        </a:rPr>
                        <a:t>质量保证计划</a:t>
                      </a:r>
                      <a:r>
                        <a:rPr lang="en-US" altLang="zh-CN" sz="1800" b="0">
                          <a:latin typeface="宋体" panose="02010600030101010101" pitchFamily="2" charset="-122"/>
                          <a:ea typeface="宋体" panose="02010600030101010101" pitchFamily="2" charset="-122"/>
                          <a:cs typeface="宋体" panose="02010600030101010101" pitchFamily="2" charset="-122"/>
                        </a:rPr>
                        <a:t>》</a:t>
                      </a:r>
                      <a:endParaRPr lang="zh-CN" altLang="en-US" sz="1800" b="0">
                        <a:latin typeface="宋体" panose="02010600030101010101" pitchFamily="2" charset="-122"/>
                        <a:ea typeface="宋体" panose="02010600030101010101" pitchFamily="2" charset="-122"/>
                        <a:cs typeface="宋体" panose="02010600030101010101" pitchFamily="2" charset="-122"/>
                      </a:endParaRPr>
                    </a:p>
                  </a:txBody>
                  <a:tcPr marL="0" marR="0" marT="0" marB="1"/>
                </a:tc>
                <a:tc>
                  <a:txBody>
                    <a:bodyPr/>
                    <a:lstStyle/>
                    <a:p>
                      <a:pPr indent="0">
                        <a:buNone/>
                      </a:pPr>
                      <a:r>
                        <a:rPr lang="en-US" altLang="zh-CN" sz="1800" b="0">
                          <a:latin typeface="宋体" panose="02010600030101010101" pitchFamily="2" charset="-122"/>
                          <a:ea typeface="宋体" panose="02010600030101010101" pitchFamily="2" charset="-122"/>
                          <a:cs typeface="宋体" panose="02010600030101010101" pitchFamily="2" charset="-122"/>
                        </a:rPr>
                        <a:t>2017</a:t>
                      </a:r>
                      <a:r>
                        <a:rPr lang="zh-CN" altLang="en-US" sz="1800" b="0">
                          <a:latin typeface="宋体" panose="02010600030101010101" pitchFamily="2" charset="-122"/>
                          <a:ea typeface="宋体" panose="02010600030101010101" pitchFamily="2" charset="-122"/>
                          <a:cs typeface="宋体" panose="02010600030101010101" pitchFamily="2" charset="-122"/>
                        </a:rPr>
                        <a:t>年</a:t>
                      </a:r>
                      <a:r>
                        <a:rPr lang="en-US" altLang="zh-CN" sz="1800" b="0">
                          <a:latin typeface="宋体" panose="02010600030101010101" pitchFamily="2" charset="-122"/>
                          <a:ea typeface="宋体" panose="02010600030101010101" pitchFamily="2" charset="-122"/>
                          <a:cs typeface="宋体" panose="02010600030101010101" pitchFamily="2" charset="-122"/>
                        </a:rPr>
                        <a:t>11</a:t>
                      </a:r>
                      <a:r>
                        <a:rPr lang="zh-CN" altLang="en-US" sz="1800" b="0">
                          <a:latin typeface="宋体" panose="02010600030101010101" pitchFamily="2" charset="-122"/>
                          <a:ea typeface="宋体" panose="02010600030101010101" pitchFamily="2" charset="-122"/>
                          <a:cs typeface="宋体" panose="02010600030101010101" pitchFamily="2" charset="-122"/>
                        </a:rPr>
                        <a:t>月</a:t>
                      </a:r>
                      <a:r>
                        <a:rPr lang="en-US" altLang="zh-CN" sz="1800" b="0">
                          <a:latin typeface="宋体" panose="02010600030101010101" pitchFamily="2" charset="-122"/>
                          <a:ea typeface="宋体" panose="02010600030101010101" pitchFamily="2" charset="-122"/>
                          <a:cs typeface="宋体" panose="02010600030101010101" pitchFamily="2" charset="-122"/>
                        </a:rPr>
                        <a:t>5</a:t>
                      </a:r>
                      <a:r>
                        <a:rPr lang="zh-CN" altLang="en-US" sz="1800" b="0">
                          <a:latin typeface="宋体" panose="02010600030101010101" pitchFamily="2" charset="-122"/>
                          <a:ea typeface="宋体" panose="02010600030101010101" pitchFamily="2" charset="-122"/>
                          <a:cs typeface="宋体" panose="02010600030101010101" pitchFamily="2" charset="-122"/>
                        </a:rPr>
                        <a:t>日</a:t>
                      </a:r>
                    </a:p>
                  </a:txBody>
                  <a:tcPr marL="0" marR="0" marT="0" marB="1" anchor="ctr"/>
                </a:tc>
              </a:tr>
              <a:tr h="293370">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撰写</a:t>
                      </a:r>
                      <a:r>
                        <a:rPr lang="en-US" altLang="zh-CN" sz="1800" b="0">
                          <a:latin typeface="宋体" panose="02010600030101010101" pitchFamily="2" charset="-122"/>
                          <a:ea typeface="宋体" panose="02010600030101010101" pitchFamily="2" charset="-122"/>
                          <a:cs typeface="宋体" panose="02010600030101010101" pitchFamily="2" charset="-122"/>
                        </a:rPr>
                        <a:t>《</a:t>
                      </a:r>
                      <a:r>
                        <a:rPr lang="zh-CN" altLang="en-US" sz="1800" b="0">
                          <a:latin typeface="宋体" panose="02010600030101010101" pitchFamily="2" charset="-122"/>
                          <a:ea typeface="宋体" panose="02010600030101010101" pitchFamily="2" charset="-122"/>
                          <a:cs typeface="宋体" panose="02010600030101010101" pitchFamily="2" charset="-122"/>
                        </a:rPr>
                        <a:t>需求工程计划</a:t>
                      </a:r>
                      <a:r>
                        <a:rPr lang="en-US" altLang="zh-CN" sz="1800" b="0">
                          <a:latin typeface="宋体" panose="02010600030101010101" pitchFamily="2" charset="-122"/>
                          <a:ea typeface="宋体" panose="02010600030101010101" pitchFamily="2" charset="-122"/>
                          <a:cs typeface="宋体" panose="02010600030101010101" pitchFamily="2" charset="-122"/>
                        </a:rPr>
                        <a:t>》</a:t>
                      </a:r>
                      <a:endParaRPr lang="zh-CN" altLang="en-US" sz="1800" b="0">
                        <a:latin typeface="宋体" panose="02010600030101010101" pitchFamily="2" charset="-122"/>
                        <a:ea typeface="宋体" panose="02010600030101010101" pitchFamily="2" charset="-122"/>
                        <a:cs typeface="宋体" panose="02010600030101010101" pitchFamily="2" charset="-122"/>
                      </a:endParaRPr>
                    </a:p>
                  </a:txBody>
                  <a:tcPr marL="0" marR="0" marT="0" marB="1"/>
                </a:tc>
                <a:tc>
                  <a:txBody>
                    <a:bodyPr/>
                    <a:lstStyle/>
                    <a:p>
                      <a:pPr indent="0">
                        <a:buNone/>
                      </a:pPr>
                      <a:r>
                        <a:rPr lang="en-US" altLang="zh-CN" sz="1800" b="0">
                          <a:latin typeface="宋体" panose="02010600030101010101" pitchFamily="2" charset="-122"/>
                          <a:ea typeface="宋体" panose="02010600030101010101" pitchFamily="2" charset="-122"/>
                          <a:cs typeface="宋体" panose="02010600030101010101" pitchFamily="2" charset="-122"/>
                        </a:rPr>
                        <a:t>2017</a:t>
                      </a:r>
                      <a:r>
                        <a:rPr lang="zh-CN" altLang="en-US" sz="1800" b="0">
                          <a:latin typeface="宋体" panose="02010600030101010101" pitchFamily="2" charset="-122"/>
                          <a:ea typeface="宋体" panose="02010600030101010101" pitchFamily="2" charset="-122"/>
                          <a:cs typeface="宋体" panose="02010600030101010101" pitchFamily="2" charset="-122"/>
                        </a:rPr>
                        <a:t>年</a:t>
                      </a:r>
                      <a:r>
                        <a:rPr lang="en-US" altLang="zh-CN" sz="1800" b="0">
                          <a:latin typeface="宋体" panose="02010600030101010101" pitchFamily="2" charset="-122"/>
                          <a:ea typeface="宋体" panose="02010600030101010101" pitchFamily="2" charset="-122"/>
                          <a:cs typeface="宋体" panose="02010600030101010101" pitchFamily="2" charset="-122"/>
                        </a:rPr>
                        <a:t>11</a:t>
                      </a:r>
                      <a:r>
                        <a:rPr lang="zh-CN" altLang="en-US" sz="1800" b="0">
                          <a:latin typeface="宋体" panose="02010600030101010101" pitchFamily="2" charset="-122"/>
                          <a:ea typeface="宋体" panose="02010600030101010101" pitchFamily="2" charset="-122"/>
                          <a:cs typeface="宋体" panose="02010600030101010101" pitchFamily="2" charset="-122"/>
                        </a:rPr>
                        <a:t>月</a:t>
                      </a:r>
                      <a:r>
                        <a:rPr lang="en-US" altLang="zh-CN" sz="1800" b="0">
                          <a:latin typeface="宋体" panose="02010600030101010101" pitchFamily="2" charset="-122"/>
                          <a:ea typeface="宋体" panose="02010600030101010101" pitchFamily="2" charset="-122"/>
                          <a:cs typeface="宋体" panose="02010600030101010101" pitchFamily="2" charset="-122"/>
                        </a:rPr>
                        <a:t>19</a:t>
                      </a:r>
                      <a:r>
                        <a:rPr lang="zh-CN" altLang="en-US" sz="1800" b="0">
                          <a:latin typeface="宋体" panose="02010600030101010101" pitchFamily="2" charset="-122"/>
                          <a:ea typeface="宋体" panose="02010600030101010101" pitchFamily="2" charset="-122"/>
                          <a:cs typeface="宋体" panose="02010600030101010101" pitchFamily="2" charset="-122"/>
                        </a:rPr>
                        <a:t>日</a:t>
                      </a:r>
                    </a:p>
                  </a:txBody>
                  <a:tcPr marL="0" marR="0" marT="0" marB="1" anchor="ctr"/>
                </a:tc>
              </a:tr>
              <a:tr h="293370">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撰写</a:t>
                      </a:r>
                      <a:r>
                        <a:rPr lang="en-US" altLang="zh-CN" sz="1800" b="0">
                          <a:latin typeface="宋体" panose="02010600030101010101" pitchFamily="2" charset="-122"/>
                          <a:ea typeface="宋体" panose="02010600030101010101" pitchFamily="2" charset="-122"/>
                          <a:cs typeface="宋体" panose="02010600030101010101" pitchFamily="2" charset="-122"/>
                        </a:rPr>
                        <a:t>《</a:t>
                      </a:r>
                      <a:r>
                        <a:rPr lang="zh-CN" altLang="en-US" sz="1800" b="0">
                          <a:latin typeface="宋体" panose="02010600030101010101" pitchFamily="2" charset="-122"/>
                          <a:ea typeface="宋体" panose="02010600030101010101" pitchFamily="2" charset="-122"/>
                          <a:cs typeface="宋体" panose="02010600030101010101" pitchFamily="2" charset="-122"/>
                        </a:rPr>
                        <a:t>软件需求规格说明书</a:t>
                      </a:r>
                      <a:r>
                        <a:rPr lang="en-US" altLang="zh-CN" sz="1800" b="0">
                          <a:latin typeface="宋体" panose="02010600030101010101" pitchFamily="2" charset="-122"/>
                          <a:ea typeface="宋体" panose="02010600030101010101" pitchFamily="2" charset="-122"/>
                          <a:cs typeface="宋体" panose="02010600030101010101" pitchFamily="2" charset="-122"/>
                        </a:rPr>
                        <a:t>》</a:t>
                      </a:r>
                      <a:endParaRPr lang="zh-CN" altLang="en-US" sz="1800" b="0">
                        <a:latin typeface="宋体" panose="02010600030101010101" pitchFamily="2" charset="-122"/>
                        <a:ea typeface="宋体" panose="02010600030101010101" pitchFamily="2" charset="-122"/>
                        <a:cs typeface="宋体" panose="02010600030101010101" pitchFamily="2" charset="-122"/>
                      </a:endParaRPr>
                    </a:p>
                  </a:txBody>
                  <a:tcPr marL="0" marR="0" marT="0" marB="1"/>
                </a:tc>
                <a:tc>
                  <a:txBody>
                    <a:bodyPr/>
                    <a:lstStyle/>
                    <a:p>
                      <a:pPr indent="0">
                        <a:buNone/>
                      </a:pPr>
                      <a:r>
                        <a:rPr lang="en-US" altLang="zh-CN" sz="1800" b="0">
                          <a:latin typeface="宋体" panose="02010600030101010101" pitchFamily="2" charset="-122"/>
                          <a:ea typeface="宋体" panose="02010600030101010101" pitchFamily="2" charset="-122"/>
                          <a:cs typeface="宋体" panose="02010600030101010101" pitchFamily="2" charset="-122"/>
                        </a:rPr>
                        <a:t>2017</a:t>
                      </a:r>
                      <a:r>
                        <a:rPr lang="zh-CN" altLang="en-US" sz="1800" b="0">
                          <a:latin typeface="宋体" panose="02010600030101010101" pitchFamily="2" charset="-122"/>
                          <a:ea typeface="宋体" panose="02010600030101010101" pitchFamily="2" charset="-122"/>
                          <a:cs typeface="宋体" panose="02010600030101010101" pitchFamily="2" charset="-122"/>
                        </a:rPr>
                        <a:t>年</a:t>
                      </a:r>
                      <a:r>
                        <a:rPr lang="en-US" altLang="zh-CN" sz="1800" b="0">
                          <a:latin typeface="宋体" panose="02010600030101010101" pitchFamily="2" charset="-122"/>
                          <a:ea typeface="宋体" panose="02010600030101010101" pitchFamily="2" charset="-122"/>
                          <a:cs typeface="宋体" panose="02010600030101010101" pitchFamily="2" charset="-122"/>
                        </a:rPr>
                        <a:t>12</a:t>
                      </a:r>
                      <a:r>
                        <a:rPr lang="zh-CN" altLang="en-US" sz="1800" b="0">
                          <a:latin typeface="宋体" panose="02010600030101010101" pitchFamily="2" charset="-122"/>
                          <a:ea typeface="宋体" panose="02010600030101010101" pitchFamily="2" charset="-122"/>
                          <a:cs typeface="宋体" panose="02010600030101010101" pitchFamily="2" charset="-122"/>
                        </a:rPr>
                        <a:t>月</a:t>
                      </a:r>
                      <a:r>
                        <a:rPr lang="en-US" altLang="zh-CN" sz="1800" b="0">
                          <a:latin typeface="宋体" panose="02010600030101010101" pitchFamily="2" charset="-122"/>
                          <a:ea typeface="宋体" panose="02010600030101010101" pitchFamily="2" charset="-122"/>
                          <a:cs typeface="宋体" panose="02010600030101010101" pitchFamily="2" charset="-122"/>
                        </a:rPr>
                        <a:t>10</a:t>
                      </a:r>
                      <a:r>
                        <a:rPr lang="zh-CN" altLang="en-US" sz="1800" b="0">
                          <a:latin typeface="宋体" panose="02010600030101010101" pitchFamily="2" charset="-122"/>
                          <a:ea typeface="宋体" panose="02010600030101010101" pitchFamily="2" charset="-122"/>
                          <a:cs typeface="宋体" panose="02010600030101010101" pitchFamily="2" charset="-122"/>
                        </a:rPr>
                        <a:t>日</a:t>
                      </a:r>
                    </a:p>
                  </a:txBody>
                  <a:tcPr marL="0" marR="0" marT="0" marB="1" anchor="ctr"/>
                </a:tc>
              </a:tr>
              <a:tr h="294005">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撰写</a:t>
                      </a:r>
                      <a:r>
                        <a:rPr lang="en-US" altLang="zh-CN" sz="1800" b="0">
                          <a:latin typeface="宋体" panose="02010600030101010101" pitchFamily="2" charset="-122"/>
                          <a:ea typeface="宋体" panose="02010600030101010101" pitchFamily="2" charset="-122"/>
                          <a:cs typeface="宋体" panose="02010600030101010101" pitchFamily="2" charset="-122"/>
                        </a:rPr>
                        <a:t>《</a:t>
                      </a:r>
                      <a:r>
                        <a:rPr lang="zh-CN" altLang="en-US" sz="1800" b="0">
                          <a:latin typeface="宋体" panose="02010600030101010101" pitchFamily="2" charset="-122"/>
                          <a:ea typeface="宋体" panose="02010600030101010101" pitchFamily="2" charset="-122"/>
                          <a:cs typeface="宋体" panose="02010600030101010101" pitchFamily="2" charset="-122"/>
                        </a:rPr>
                        <a:t>需求变更文档</a:t>
                      </a:r>
                      <a:r>
                        <a:rPr lang="en-US" altLang="zh-CN" sz="1800" b="0">
                          <a:latin typeface="宋体" panose="02010600030101010101" pitchFamily="2" charset="-122"/>
                          <a:ea typeface="宋体" panose="02010600030101010101" pitchFamily="2" charset="-122"/>
                          <a:cs typeface="宋体" panose="02010600030101010101" pitchFamily="2" charset="-122"/>
                        </a:rPr>
                        <a:t>》</a:t>
                      </a:r>
                      <a:endParaRPr lang="zh-CN" altLang="en-US" sz="1800" b="0">
                        <a:latin typeface="宋体" panose="02010600030101010101" pitchFamily="2" charset="-122"/>
                        <a:ea typeface="宋体" panose="02010600030101010101" pitchFamily="2" charset="-122"/>
                        <a:cs typeface="宋体" panose="02010600030101010101" pitchFamily="2" charset="-122"/>
                      </a:endParaRPr>
                    </a:p>
                  </a:txBody>
                  <a:tcPr marL="0" marR="0" marT="0" marB="1"/>
                </a:tc>
                <a:tc>
                  <a:txBody>
                    <a:bodyPr/>
                    <a:lstStyle/>
                    <a:p>
                      <a:pPr indent="0">
                        <a:buNone/>
                      </a:pPr>
                      <a:r>
                        <a:rPr lang="en-US" altLang="zh-CN" sz="1800" b="0">
                          <a:latin typeface="宋体" panose="02010600030101010101" pitchFamily="2" charset="-122"/>
                          <a:ea typeface="宋体" panose="02010600030101010101" pitchFamily="2" charset="-122"/>
                          <a:cs typeface="宋体" panose="02010600030101010101" pitchFamily="2" charset="-122"/>
                        </a:rPr>
                        <a:t>2017</a:t>
                      </a:r>
                      <a:r>
                        <a:rPr lang="zh-CN" altLang="en-US" sz="1800" b="0">
                          <a:latin typeface="宋体" panose="02010600030101010101" pitchFamily="2" charset="-122"/>
                          <a:ea typeface="宋体" panose="02010600030101010101" pitchFamily="2" charset="-122"/>
                          <a:cs typeface="宋体" panose="02010600030101010101" pitchFamily="2" charset="-122"/>
                        </a:rPr>
                        <a:t>年</a:t>
                      </a:r>
                      <a:r>
                        <a:rPr lang="en-US" altLang="zh-CN" sz="1800" b="0">
                          <a:latin typeface="宋体" panose="02010600030101010101" pitchFamily="2" charset="-122"/>
                          <a:ea typeface="宋体" panose="02010600030101010101" pitchFamily="2" charset="-122"/>
                          <a:cs typeface="宋体" panose="02010600030101010101" pitchFamily="2" charset="-122"/>
                        </a:rPr>
                        <a:t>12</a:t>
                      </a:r>
                      <a:r>
                        <a:rPr lang="zh-CN" altLang="en-US" sz="1800" b="0">
                          <a:latin typeface="宋体" panose="02010600030101010101" pitchFamily="2" charset="-122"/>
                          <a:ea typeface="宋体" panose="02010600030101010101" pitchFamily="2" charset="-122"/>
                          <a:cs typeface="宋体" panose="02010600030101010101" pitchFamily="2" charset="-122"/>
                        </a:rPr>
                        <a:t>月</a:t>
                      </a:r>
                      <a:r>
                        <a:rPr lang="en-US" altLang="zh-CN" sz="1800" b="0">
                          <a:latin typeface="宋体" panose="02010600030101010101" pitchFamily="2" charset="-122"/>
                          <a:ea typeface="宋体" panose="02010600030101010101" pitchFamily="2" charset="-122"/>
                          <a:cs typeface="宋体" panose="02010600030101010101" pitchFamily="2" charset="-122"/>
                        </a:rPr>
                        <a:t>24</a:t>
                      </a:r>
                      <a:r>
                        <a:rPr lang="zh-CN" altLang="en-US" sz="1800" b="0">
                          <a:latin typeface="宋体" panose="02010600030101010101" pitchFamily="2" charset="-122"/>
                          <a:ea typeface="宋体" panose="02010600030101010101" pitchFamily="2" charset="-122"/>
                          <a:cs typeface="宋体" panose="02010600030101010101" pitchFamily="2" charset="-122"/>
                        </a:rPr>
                        <a:t>日</a:t>
                      </a:r>
                    </a:p>
                  </a:txBody>
                  <a:tcPr marL="0" marR="0" marT="0" marB="1" anchor="ctr"/>
                </a:tc>
              </a:tr>
              <a:tr h="293370">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阶段</a:t>
                      </a:r>
                      <a:r>
                        <a:rPr lang="zh-CN" altLang="en-US" sz="1800" b="0">
                          <a:latin typeface="宋体" panose="02010600030101010101" pitchFamily="2" charset="-122"/>
                          <a:ea typeface="宋体" panose="02010600030101010101" pitchFamily="2" charset="-122"/>
                          <a:cs typeface="Times New Roman" panose="02020603050405020304" charset="0"/>
                        </a:rPr>
                        <a:t>评审</a:t>
                      </a:r>
                      <a:endParaRPr lang="zh-CN" altLang="en-US" sz="1800" b="0">
                        <a:latin typeface="宋体" panose="02010600030101010101" pitchFamily="2" charset="-122"/>
                        <a:ea typeface="宋体" panose="02010600030101010101" pitchFamily="2" charset="-122"/>
                        <a:cs typeface="宋体" panose="02010600030101010101" pitchFamily="2" charset="-122"/>
                      </a:endParaRPr>
                    </a:p>
                  </a:txBody>
                  <a:tcPr marL="0" marR="0" marT="0" marB="1"/>
                </a:tc>
                <a:tc>
                  <a:txBody>
                    <a:bodyPr/>
                    <a:lstStyle/>
                    <a:p>
                      <a:pPr indent="0">
                        <a:buNone/>
                      </a:pPr>
                      <a:r>
                        <a:rPr lang="en-US" altLang="zh-CN" sz="1800" b="0">
                          <a:latin typeface="宋体" panose="02010600030101010101" pitchFamily="2" charset="-122"/>
                          <a:ea typeface="宋体" panose="02010600030101010101" pitchFamily="2" charset="-122"/>
                          <a:cs typeface="宋体" panose="02010600030101010101" pitchFamily="2" charset="-122"/>
                        </a:rPr>
                        <a:t>2017</a:t>
                      </a:r>
                      <a:r>
                        <a:rPr lang="zh-CN" altLang="en-US" sz="1800" b="0">
                          <a:latin typeface="宋体" panose="02010600030101010101" pitchFamily="2" charset="-122"/>
                          <a:ea typeface="宋体" panose="02010600030101010101" pitchFamily="2" charset="-122"/>
                          <a:cs typeface="宋体" panose="02010600030101010101" pitchFamily="2" charset="-122"/>
                        </a:rPr>
                        <a:t>年</a:t>
                      </a:r>
                      <a:r>
                        <a:rPr lang="en-US" altLang="zh-CN" sz="1800" b="0">
                          <a:latin typeface="宋体" panose="02010600030101010101" pitchFamily="2" charset="-122"/>
                          <a:ea typeface="宋体" panose="02010600030101010101" pitchFamily="2" charset="-122"/>
                          <a:cs typeface="宋体" panose="02010600030101010101" pitchFamily="2" charset="-122"/>
                        </a:rPr>
                        <a:t>12</a:t>
                      </a:r>
                      <a:r>
                        <a:rPr lang="zh-CN" altLang="en-US" sz="1800" b="0">
                          <a:latin typeface="宋体" panose="02010600030101010101" pitchFamily="2" charset="-122"/>
                          <a:ea typeface="宋体" panose="02010600030101010101" pitchFamily="2" charset="-122"/>
                          <a:cs typeface="宋体" panose="02010600030101010101" pitchFamily="2" charset="-122"/>
                        </a:rPr>
                        <a:t>月</a:t>
                      </a:r>
                      <a:r>
                        <a:rPr lang="en-US" altLang="zh-CN" sz="1800" b="0">
                          <a:latin typeface="宋体" panose="02010600030101010101" pitchFamily="2" charset="-122"/>
                          <a:ea typeface="宋体" panose="02010600030101010101" pitchFamily="2" charset="-122"/>
                          <a:cs typeface="宋体" panose="02010600030101010101" pitchFamily="2" charset="-122"/>
                        </a:rPr>
                        <a:t>24</a:t>
                      </a:r>
                      <a:r>
                        <a:rPr lang="zh-CN" altLang="en-US" sz="1800" b="0">
                          <a:latin typeface="宋体" panose="02010600030101010101" pitchFamily="2" charset="-122"/>
                          <a:ea typeface="宋体" panose="02010600030101010101" pitchFamily="2" charset="-122"/>
                          <a:cs typeface="宋体" panose="02010600030101010101" pitchFamily="2" charset="-122"/>
                        </a:rPr>
                        <a:t>日</a:t>
                      </a:r>
                    </a:p>
                  </a:txBody>
                  <a:tcPr marL="0" marR="0" marT="0" marB="1" anchor="ctr"/>
                </a:tc>
              </a:tr>
              <a:tr h="294005">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撰写</a:t>
                      </a:r>
                      <a:r>
                        <a:rPr lang="en-US" altLang="zh-CN" sz="1800" b="0">
                          <a:latin typeface="宋体" panose="02010600030101010101" pitchFamily="2" charset="-122"/>
                          <a:ea typeface="宋体" panose="02010600030101010101" pitchFamily="2" charset="-122"/>
                          <a:cs typeface="宋体" panose="02010600030101010101" pitchFamily="2" charset="-122"/>
                        </a:rPr>
                        <a:t>《</a:t>
                      </a:r>
                      <a:r>
                        <a:rPr lang="zh-CN" altLang="en-US" sz="1800" b="0">
                          <a:latin typeface="宋体" panose="02010600030101010101" pitchFamily="2" charset="-122"/>
                          <a:ea typeface="宋体" panose="02010600030101010101" pitchFamily="2" charset="-122"/>
                          <a:cs typeface="宋体" panose="02010600030101010101" pitchFamily="2" charset="-122"/>
                        </a:rPr>
                        <a:t>系统设计与实现计划</a:t>
                      </a:r>
                      <a:r>
                        <a:rPr lang="en-US" altLang="zh-CN" sz="1800" b="0">
                          <a:latin typeface="宋体" panose="02010600030101010101" pitchFamily="2" charset="-122"/>
                          <a:ea typeface="宋体" panose="02010600030101010101" pitchFamily="2" charset="-122"/>
                          <a:cs typeface="宋体" panose="02010600030101010101" pitchFamily="2" charset="-122"/>
                        </a:rPr>
                        <a:t>》</a:t>
                      </a:r>
                      <a:endParaRPr lang="zh-CN" altLang="en-US" sz="1800" b="0">
                        <a:latin typeface="宋体" panose="02010600030101010101" pitchFamily="2" charset="-122"/>
                        <a:ea typeface="宋体" panose="02010600030101010101" pitchFamily="2" charset="-122"/>
                        <a:cs typeface="宋体" panose="02010600030101010101" pitchFamily="2" charset="-122"/>
                      </a:endParaRPr>
                    </a:p>
                  </a:txBody>
                  <a:tcPr marL="0" marR="0" marT="0" marB="1"/>
                </a:tc>
                <a:tc>
                  <a:txBody>
                    <a:bodyPr/>
                    <a:lstStyle/>
                    <a:p>
                      <a:pPr indent="0">
                        <a:buNone/>
                      </a:pPr>
                      <a:r>
                        <a:rPr lang="en-US" altLang="zh-CN" sz="1800" b="0">
                          <a:latin typeface="宋体" panose="02010600030101010101" pitchFamily="2" charset="-122"/>
                          <a:ea typeface="宋体" panose="02010600030101010101" pitchFamily="2" charset="-122"/>
                          <a:cs typeface="宋体" panose="02010600030101010101" pitchFamily="2" charset="-122"/>
                        </a:rPr>
                        <a:t>2018</a:t>
                      </a:r>
                      <a:r>
                        <a:rPr lang="zh-CN" altLang="en-US" sz="1800" b="0">
                          <a:latin typeface="宋体" panose="02010600030101010101" pitchFamily="2" charset="-122"/>
                          <a:ea typeface="宋体" panose="02010600030101010101" pitchFamily="2" charset="-122"/>
                          <a:cs typeface="宋体" panose="02010600030101010101" pitchFamily="2" charset="-122"/>
                        </a:rPr>
                        <a:t>年</a:t>
                      </a:r>
                      <a:r>
                        <a:rPr lang="en-US" altLang="zh-CN" sz="1800" b="0">
                          <a:latin typeface="宋体" panose="02010600030101010101" pitchFamily="2" charset="-122"/>
                          <a:ea typeface="宋体" panose="02010600030101010101" pitchFamily="2" charset="-122"/>
                          <a:cs typeface="宋体" panose="02010600030101010101" pitchFamily="2" charset="-122"/>
                        </a:rPr>
                        <a:t>1</a:t>
                      </a:r>
                      <a:r>
                        <a:rPr lang="zh-CN" altLang="en-US" sz="1800" b="0">
                          <a:latin typeface="宋体" panose="02010600030101010101" pitchFamily="2" charset="-122"/>
                          <a:ea typeface="宋体" panose="02010600030101010101" pitchFamily="2" charset="-122"/>
                          <a:cs typeface="宋体" panose="02010600030101010101" pitchFamily="2" charset="-122"/>
                        </a:rPr>
                        <a:t>月</a:t>
                      </a:r>
                      <a:r>
                        <a:rPr lang="en-US" altLang="zh-CN" sz="1800" b="0">
                          <a:latin typeface="宋体" panose="02010600030101010101" pitchFamily="2" charset="-122"/>
                          <a:ea typeface="宋体" panose="02010600030101010101" pitchFamily="2" charset="-122"/>
                          <a:cs typeface="宋体" panose="02010600030101010101" pitchFamily="2" charset="-122"/>
                        </a:rPr>
                        <a:t>1</a:t>
                      </a:r>
                      <a:r>
                        <a:rPr lang="zh-CN" altLang="en-US" sz="1800" b="0">
                          <a:latin typeface="宋体" panose="02010600030101010101" pitchFamily="2" charset="-122"/>
                          <a:ea typeface="宋体" panose="02010600030101010101" pitchFamily="2" charset="-122"/>
                          <a:cs typeface="宋体" panose="02010600030101010101" pitchFamily="2" charset="-122"/>
                        </a:rPr>
                        <a:t>日</a:t>
                      </a:r>
                    </a:p>
                  </a:txBody>
                  <a:tcPr marL="0" marR="0" marT="0" marB="1" anchor="ctr"/>
                </a:tc>
              </a:tr>
              <a:tr h="293370">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撰写</a:t>
                      </a:r>
                      <a:r>
                        <a:rPr lang="en-US" altLang="zh-CN" sz="1800" b="0">
                          <a:latin typeface="宋体" panose="02010600030101010101" pitchFamily="2" charset="-122"/>
                          <a:ea typeface="宋体" panose="02010600030101010101" pitchFamily="2" charset="-122"/>
                          <a:cs typeface="宋体" panose="02010600030101010101" pitchFamily="2" charset="-122"/>
                        </a:rPr>
                        <a:t>《</a:t>
                      </a:r>
                      <a:r>
                        <a:rPr lang="zh-CN" altLang="en-US" sz="1800" b="0">
                          <a:latin typeface="宋体" panose="02010600030101010101" pitchFamily="2" charset="-122"/>
                          <a:ea typeface="宋体" panose="02010600030101010101" pitchFamily="2" charset="-122"/>
                          <a:cs typeface="宋体" panose="02010600030101010101" pitchFamily="2" charset="-122"/>
                        </a:rPr>
                        <a:t>测试计划</a:t>
                      </a:r>
                      <a:r>
                        <a:rPr lang="en-US" altLang="zh-CN" sz="1800" b="0">
                          <a:latin typeface="宋体" panose="02010600030101010101" pitchFamily="2" charset="-122"/>
                          <a:ea typeface="宋体" panose="02010600030101010101" pitchFamily="2" charset="-122"/>
                          <a:cs typeface="宋体" panose="02010600030101010101" pitchFamily="2" charset="-122"/>
                        </a:rPr>
                        <a:t>》</a:t>
                      </a:r>
                      <a:endParaRPr lang="zh-CN" altLang="en-US" sz="1800" b="0">
                        <a:latin typeface="宋体" panose="02010600030101010101" pitchFamily="2" charset="-122"/>
                        <a:ea typeface="宋体" panose="02010600030101010101" pitchFamily="2" charset="-122"/>
                        <a:cs typeface="宋体" panose="02010600030101010101" pitchFamily="2" charset="-122"/>
                      </a:endParaRPr>
                    </a:p>
                  </a:txBody>
                  <a:tcPr marL="0" marR="0" marT="0" marB="1"/>
                </a:tc>
                <a:tc>
                  <a:txBody>
                    <a:bodyPr/>
                    <a:lstStyle/>
                    <a:p>
                      <a:pPr indent="0">
                        <a:buNone/>
                      </a:pPr>
                      <a:r>
                        <a:rPr lang="en-US" altLang="zh-CN" sz="1800" b="0">
                          <a:latin typeface="宋体" panose="02010600030101010101" pitchFamily="2" charset="-122"/>
                          <a:ea typeface="宋体" panose="02010600030101010101" pitchFamily="2" charset="-122"/>
                          <a:cs typeface="宋体" panose="02010600030101010101" pitchFamily="2" charset="-122"/>
                        </a:rPr>
                        <a:t>2018</a:t>
                      </a:r>
                      <a:r>
                        <a:rPr lang="zh-CN" altLang="en-US" sz="1800" b="0">
                          <a:latin typeface="宋体" panose="02010600030101010101" pitchFamily="2" charset="-122"/>
                          <a:ea typeface="宋体" panose="02010600030101010101" pitchFamily="2" charset="-122"/>
                          <a:cs typeface="宋体" panose="02010600030101010101" pitchFamily="2" charset="-122"/>
                        </a:rPr>
                        <a:t>年</a:t>
                      </a:r>
                      <a:r>
                        <a:rPr lang="en-US" altLang="zh-CN" sz="1800" b="0">
                          <a:latin typeface="宋体" panose="02010600030101010101" pitchFamily="2" charset="-122"/>
                          <a:ea typeface="宋体" panose="02010600030101010101" pitchFamily="2" charset="-122"/>
                          <a:cs typeface="宋体" panose="02010600030101010101" pitchFamily="2" charset="-122"/>
                        </a:rPr>
                        <a:t>1</a:t>
                      </a:r>
                      <a:r>
                        <a:rPr lang="zh-CN" altLang="en-US" sz="1800" b="0">
                          <a:latin typeface="宋体" panose="02010600030101010101" pitchFamily="2" charset="-122"/>
                          <a:ea typeface="宋体" panose="02010600030101010101" pitchFamily="2" charset="-122"/>
                          <a:cs typeface="宋体" panose="02010600030101010101" pitchFamily="2" charset="-122"/>
                        </a:rPr>
                        <a:t>月</a:t>
                      </a:r>
                      <a:r>
                        <a:rPr lang="en-US" altLang="zh-CN" sz="1800" b="0">
                          <a:latin typeface="宋体" panose="02010600030101010101" pitchFamily="2" charset="-122"/>
                          <a:ea typeface="宋体" panose="02010600030101010101" pitchFamily="2" charset="-122"/>
                          <a:cs typeface="宋体" panose="02010600030101010101" pitchFamily="2" charset="-122"/>
                        </a:rPr>
                        <a:t>1</a:t>
                      </a:r>
                      <a:r>
                        <a:rPr lang="en-US" altLang="zh-CN" sz="1800" b="0">
                          <a:latin typeface="宋体" panose="02010600030101010101" pitchFamily="2" charset="-122"/>
                          <a:ea typeface="宋体" panose="02010600030101010101" pitchFamily="2" charset="-122"/>
                          <a:cs typeface="Times New Roman" panose="02020603050405020304" charset="0"/>
                        </a:rPr>
                        <a:t>4</a:t>
                      </a:r>
                      <a:r>
                        <a:rPr lang="zh-CN" altLang="en-US" sz="1800" b="0">
                          <a:latin typeface="宋体" panose="02010600030101010101" pitchFamily="2" charset="-122"/>
                          <a:ea typeface="宋体" panose="02010600030101010101" pitchFamily="2" charset="-122"/>
                          <a:cs typeface="宋体" panose="02010600030101010101" pitchFamily="2" charset="-122"/>
                        </a:rPr>
                        <a:t>日</a:t>
                      </a:r>
                    </a:p>
                  </a:txBody>
                  <a:tcPr marL="0" marR="0" marT="0" marB="1" anchor="ctr"/>
                </a:tc>
              </a:tr>
              <a:tr h="293370">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撰写</a:t>
                      </a:r>
                      <a:r>
                        <a:rPr lang="en-US" altLang="zh-CN" sz="1800" b="0">
                          <a:latin typeface="宋体" panose="02010600030101010101" pitchFamily="2" charset="-122"/>
                          <a:ea typeface="宋体" panose="02010600030101010101" pitchFamily="2" charset="-122"/>
                          <a:cs typeface="宋体" panose="02010600030101010101" pitchFamily="2" charset="-122"/>
                        </a:rPr>
                        <a:t>《</a:t>
                      </a:r>
                      <a:r>
                        <a:rPr lang="zh-CN" altLang="en-US" sz="1800" b="0">
                          <a:latin typeface="宋体" panose="02010600030101010101" pitchFamily="2" charset="-122"/>
                          <a:ea typeface="宋体" panose="02010600030101010101" pitchFamily="2" charset="-122"/>
                          <a:cs typeface="宋体" panose="02010600030101010101" pitchFamily="2" charset="-122"/>
                        </a:rPr>
                        <a:t>软件概要设计说明</a:t>
                      </a:r>
                      <a:r>
                        <a:rPr lang="en-US" altLang="zh-CN" sz="1800" b="0">
                          <a:latin typeface="宋体" panose="02010600030101010101" pitchFamily="2" charset="-122"/>
                          <a:ea typeface="宋体" panose="02010600030101010101" pitchFamily="2" charset="-122"/>
                          <a:cs typeface="宋体" panose="02010600030101010101" pitchFamily="2" charset="-122"/>
                        </a:rPr>
                        <a:t>》</a:t>
                      </a:r>
                      <a:endParaRPr lang="zh-CN" altLang="en-US" sz="1800" b="0">
                        <a:latin typeface="宋体" panose="02010600030101010101" pitchFamily="2" charset="-122"/>
                        <a:ea typeface="宋体" panose="02010600030101010101" pitchFamily="2" charset="-122"/>
                        <a:cs typeface="宋体" panose="02010600030101010101" pitchFamily="2" charset="-122"/>
                      </a:endParaRPr>
                    </a:p>
                  </a:txBody>
                  <a:tcPr marL="0" marR="0" marT="0" marB="1"/>
                </a:tc>
                <a:tc>
                  <a:txBody>
                    <a:bodyPr/>
                    <a:lstStyle/>
                    <a:p>
                      <a:pPr indent="0">
                        <a:buNone/>
                      </a:pPr>
                      <a:r>
                        <a:rPr lang="en-US" altLang="zh-CN" sz="1800" b="0">
                          <a:latin typeface="宋体" panose="02010600030101010101" pitchFamily="2" charset="-122"/>
                          <a:ea typeface="宋体" panose="02010600030101010101" pitchFamily="2" charset="-122"/>
                          <a:cs typeface="宋体" panose="02010600030101010101" pitchFamily="2" charset="-122"/>
                        </a:rPr>
                        <a:t>2018</a:t>
                      </a:r>
                      <a:r>
                        <a:rPr lang="zh-CN" altLang="en-US" sz="1800" b="0">
                          <a:latin typeface="宋体" panose="02010600030101010101" pitchFamily="2" charset="-122"/>
                          <a:ea typeface="宋体" panose="02010600030101010101" pitchFamily="2" charset="-122"/>
                          <a:cs typeface="宋体" panose="02010600030101010101" pitchFamily="2" charset="-122"/>
                        </a:rPr>
                        <a:t>年</a:t>
                      </a:r>
                      <a:r>
                        <a:rPr lang="en-US" altLang="zh-CN" sz="1800" b="0">
                          <a:latin typeface="宋体" panose="02010600030101010101" pitchFamily="2" charset="-122"/>
                          <a:ea typeface="宋体" panose="02010600030101010101" pitchFamily="2" charset="-122"/>
                          <a:cs typeface="宋体" panose="02010600030101010101" pitchFamily="2" charset="-122"/>
                        </a:rPr>
                        <a:t>1</a:t>
                      </a:r>
                      <a:r>
                        <a:rPr lang="zh-CN" altLang="en-US" sz="1800" b="0">
                          <a:latin typeface="宋体" panose="02010600030101010101" pitchFamily="2" charset="-122"/>
                          <a:ea typeface="宋体" panose="02010600030101010101" pitchFamily="2" charset="-122"/>
                          <a:cs typeface="宋体" panose="02010600030101010101" pitchFamily="2" charset="-122"/>
                        </a:rPr>
                        <a:t>月</a:t>
                      </a:r>
                      <a:r>
                        <a:rPr lang="en-US" altLang="zh-CN" sz="1800" b="0">
                          <a:latin typeface="宋体" panose="02010600030101010101" pitchFamily="2" charset="-122"/>
                          <a:ea typeface="宋体" panose="02010600030101010101" pitchFamily="2" charset="-122"/>
                          <a:cs typeface="宋体" panose="02010600030101010101" pitchFamily="2" charset="-122"/>
                        </a:rPr>
                        <a:t>16</a:t>
                      </a:r>
                      <a:r>
                        <a:rPr lang="zh-CN" altLang="en-US" sz="1800" b="0">
                          <a:latin typeface="宋体" panose="02010600030101010101" pitchFamily="2" charset="-122"/>
                          <a:ea typeface="宋体" panose="02010600030101010101" pitchFamily="2" charset="-122"/>
                          <a:cs typeface="宋体" panose="02010600030101010101" pitchFamily="2" charset="-122"/>
                        </a:rPr>
                        <a:t>日</a:t>
                      </a:r>
                    </a:p>
                  </a:txBody>
                  <a:tcPr marL="0" marR="0" marT="0" marB="1" anchor="ctr"/>
                </a:tc>
              </a:tr>
              <a:tr h="587375">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撰写</a:t>
                      </a:r>
                      <a:r>
                        <a:rPr lang="en-US" altLang="zh-CN" sz="1800" b="0">
                          <a:latin typeface="宋体" panose="02010600030101010101" pitchFamily="2" charset="-122"/>
                          <a:ea typeface="宋体" panose="02010600030101010101" pitchFamily="2" charset="-122"/>
                          <a:cs typeface="宋体" panose="02010600030101010101" pitchFamily="2" charset="-122"/>
                        </a:rPr>
                        <a:t>《</a:t>
                      </a:r>
                      <a:r>
                        <a:rPr lang="zh-CN" altLang="en-US" sz="1800" b="0">
                          <a:latin typeface="宋体" panose="02010600030101010101" pitchFamily="2" charset="-122"/>
                          <a:ea typeface="宋体" panose="02010600030101010101" pitchFamily="2" charset="-122"/>
                          <a:cs typeface="宋体" panose="02010600030101010101" pitchFamily="2" charset="-122"/>
                        </a:rPr>
                        <a:t>安装部署计划</a:t>
                      </a:r>
                      <a:r>
                        <a:rPr lang="en-US" altLang="zh-CN" sz="1800" b="0">
                          <a:latin typeface="宋体" panose="02010600030101010101" pitchFamily="2" charset="-122"/>
                          <a:ea typeface="宋体" panose="02010600030101010101" pitchFamily="2" charset="-122"/>
                          <a:cs typeface="宋体" panose="02010600030101010101" pitchFamily="2" charset="-122"/>
                        </a:rPr>
                        <a:t>》</a:t>
                      </a:r>
                      <a:r>
                        <a:rPr lang="zh-CN" altLang="en-US" sz="1800" b="0">
                          <a:latin typeface="宋体" panose="02010600030101010101" pitchFamily="2" charset="-122"/>
                          <a:ea typeface="宋体" panose="02010600030101010101" pitchFamily="2" charset="-122"/>
                          <a:cs typeface="宋体" panose="02010600030101010101" pitchFamily="2" charset="-122"/>
                        </a:rPr>
                        <a:t>撰写</a:t>
                      </a:r>
                      <a:r>
                        <a:rPr lang="en-US" altLang="zh-CN" sz="1800" b="0">
                          <a:latin typeface="宋体" panose="02010600030101010101" pitchFamily="2" charset="-122"/>
                          <a:ea typeface="宋体" panose="02010600030101010101" pitchFamily="2" charset="-122"/>
                          <a:cs typeface="宋体" panose="02010600030101010101" pitchFamily="2" charset="-122"/>
                        </a:rPr>
                        <a:t>《</a:t>
                      </a:r>
                      <a:r>
                        <a:rPr lang="zh-CN" altLang="en-US" sz="1800" b="0">
                          <a:latin typeface="宋体" panose="02010600030101010101" pitchFamily="2" charset="-122"/>
                          <a:ea typeface="宋体" panose="02010600030101010101" pitchFamily="2" charset="-122"/>
                          <a:cs typeface="宋体" panose="02010600030101010101" pitchFamily="2" charset="-122"/>
                        </a:rPr>
                        <a:t>培训计划</a:t>
                      </a:r>
                      <a:r>
                        <a:rPr lang="en-US" altLang="zh-CN" sz="1800" b="0">
                          <a:latin typeface="宋体" panose="02010600030101010101" pitchFamily="2" charset="-122"/>
                          <a:ea typeface="宋体" panose="02010600030101010101" pitchFamily="2" charset="-122"/>
                          <a:cs typeface="宋体" panose="02010600030101010101" pitchFamily="2" charset="-122"/>
                        </a:rPr>
                        <a:t>》</a:t>
                      </a:r>
                      <a:r>
                        <a:rPr lang="zh-CN" altLang="en-US" sz="1800" b="0">
                          <a:latin typeface="宋体" panose="02010600030101010101" pitchFamily="2" charset="-122"/>
                          <a:ea typeface="宋体" panose="02010600030101010101" pitchFamily="2" charset="-122"/>
                          <a:cs typeface="宋体" panose="02010600030101010101" pitchFamily="2" charset="-122"/>
                        </a:rPr>
                        <a:t>撰写</a:t>
                      </a:r>
                      <a:r>
                        <a:rPr lang="en-US" altLang="zh-CN" sz="1800" b="0">
                          <a:latin typeface="宋体" panose="02010600030101010101" pitchFamily="2" charset="-122"/>
                          <a:ea typeface="宋体" panose="02010600030101010101" pitchFamily="2" charset="-122"/>
                          <a:cs typeface="宋体" panose="02010600030101010101" pitchFamily="2" charset="-122"/>
                        </a:rPr>
                        <a:t>《</a:t>
                      </a:r>
                      <a:r>
                        <a:rPr lang="zh-CN" altLang="en-US" sz="1800" b="0">
                          <a:latin typeface="宋体" panose="02010600030101010101" pitchFamily="2" charset="-122"/>
                          <a:ea typeface="宋体" panose="02010600030101010101" pitchFamily="2" charset="-122"/>
                          <a:cs typeface="宋体" panose="02010600030101010101" pitchFamily="2" charset="-122"/>
                        </a:rPr>
                        <a:t>系统维护计划</a:t>
                      </a:r>
                      <a:r>
                        <a:rPr lang="en-US" altLang="zh-CN" sz="1800" b="0">
                          <a:latin typeface="宋体" panose="02010600030101010101" pitchFamily="2" charset="-122"/>
                          <a:ea typeface="宋体" panose="02010600030101010101" pitchFamily="2" charset="-122"/>
                          <a:cs typeface="宋体" panose="02010600030101010101" pitchFamily="2" charset="-122"/>
                        </a:rPr>
                        <a:t>》</a:t>
                      </a:r>
                      <a:r>
                        <a:rPr lang="zh-CN" altLang="en-US" sz="1800" b="0">
                          <a:latin typeface="宋体" panose="02010600030101010101" pitchFamily="2" charset="-122"/>
                          <a:ea typeface="宋体" panose="02010600030101010101" pitchFamily="2" charset="-122"/>
                          <a:cs typeface="宋体" panose="02010600030101010101" pitchFamily="2" charset="-122"/>
                        </a:rPr>
                        <a:t>撰写</a:t>
                      </a:r>
                      <a:r>
                        <a:rPr lang="en-US" altLang="zh-CN" sz="1800" b="0">
                          <a:latin typeface="宋体" panose="02010600030101010101" pitchFamily="2" charset="-122"/>
                          <a:ea typeface="宋体" panose="02010600030101010101" pitchFamily="2" charset="-122"/>
                          <a:cs typeface="宋体" panose="02010600030101010101" pitchFamily="2" charset="-122"/>
                        </a:rPr>
                        <a:t>《</a:t>
                      </a:r>
                      <a:r>
                        <a:rPr lang="zh-CN" altLang="en-US" sz="1800" b="0">
                          <a:latin typeface="宋体" panose="02010600030101010101" pitchFamily="2" charset="-122"/>
                          <a:ea typeface="宋体" panose="02010600030101010101" pitchFamily="2" charset="-122"/>
                          <a:cs typeface="宋体" panose="02010600030101010101" pitchFamily="2" charset="-122"/>
                        </a:rPr>
                        <a:t>项目总结报告</a:t>
                      </a:r>
                      <a:r>
                        <a:rPr lang="en-US" altLang="zh-CN" sz="1800" b="0">
                          <a:latin typeface="宋体" panose="02010600030101010101" pitchFamily="2" charset="-122"/>
                          <a:ea typeface="宋体" panose="02010600030101010101" pitchFamily="2" charset="-122"/>
                          <a:cs typeface="宋体" panose="02010600030101010101" pitchFamily="2" charset="-122"/>
                        </a:rPr>
                        <a:t>》</a:t>
                      </a:r>
                      <a:endParaRPr lang="zh-CN" altLang="en-US" sz="1800" b="0">
                        <a:latin typeface="宋体" panose="02010600030101010101" pitchFamily="2" charset="-122"/>
                        <a:ea typeface="宋体" panose="02010600030101010101" pitchFamily="2" charset="-122"/>
                        <a:cs typeface="宋体" panose="02010600030101010101" pitchFamily="2" charset="-122"/>
                      </a:endParaRPr>
                    </a:p>
                  </a:txBody>
                  <a:tcPr marL="0" marR="0" marT="0" marB="1"/>
                </a:tc>
                <a:tc>
                  <a:txBody>
                    <a:bodyPr/>
                    <a:lstStyle/>
                    <a:p>
                      <a:pPr indent="0">
                        <a:buNone/>
                      </a:pPr>
                      <a:r>
                        <a:rPr lang="en-US" altLang="zh-CN" sz="1800" b="0">
                          <a:latin typeface="宋体" panose="02010600030101010101" pitchFamily="2" charset="-122"/>
                          <a:ea typeface="宋体" panose="02010600030101010101" pitchFamily="2" charset="-122"/>
                          <a:cs typeface="宋体" panose="02010600030101010101" pitchFamily="2" charset="-122"/>
                        </a:rPr>
                        <a:t>2018</a:t>
                      </a:r>
                      <a:r>
                        <a:rPr lang="zh-CN" altLang="en-US" sz="1800" b="0">
                          <a:latin typeface="宋体" panose="02010600030101010101" pitchFamily="2" charset="-122"/>
                          <a:ea typeface="宋体" panose="02010600030101010101" pitchFamily="2" charset="-122"/>
                          <a:cs typeface="宋体" panose="02010600030101010101" pitchFamily="2" charset="-122"/>
                        </a:rPr>
                        <a:t>年</a:t>
                      </a:r>
                      <a:r>
                        <a:rPr lang="en-US" altLang="zh-CN" sz="1800" b="0">
                          <a:latin typeface="宋体" panose="02010600030101010101" pitchFamily="2" charset="-122"/>
                          <a:ea typeface="宋体" panose="02010600030101010101" pitchFamily="2" charset="-122"/>
                          <a:cs typeface="宋体" panose="02010600030101010101" pitchFamily="2" charset="-122"/>
                        </a:rPr>
                        <a:t>1</a:t>
                      </a:r>
                      <a:r>
                        <a:rPr lang="zh-CN" altLang="en-US" sz="1800" b="0">
                          <a:latin typeface="宋体" panose="02010600030101010101" pitchFamily="2" charset="-122"/>
                          <a:ea typeface="宋体" panose="02010600030101010101" pitchFamily="2" charset="-122"/>
                          <a:cs typeface="宋体" panose="02010600030101010101" pitchFamily="2" charset="-122"/>
                        </a:rPr>
                        <a:t>月</a:t>
                      </a:r>
                      <a:r>
                        <a:rPr lang="en-US" altLang="zh-CN" sz="1800" b="0">
                          <a:latin typeface="宋体" panose="02010600030101010101" pitchFamily="2" charset="-122"/>
                          <a:ea typeface="宋体" panose="02010600030101010101" pitchFamily="2" charset="-122"/>
                          <a:cs typeface="宋体" panose="02010600030101010101" pitchFamily="2" charset="-122"/>
                        </a:rPr>
                        <a:t>2</a:t>
                      </a:r>
                      <a:r>
                        <a:rPr lang="en-US" altLang="zh-CN" sz="1800" b="0">
                          <a:latin typeface="宋体" panose="02010600030101010101" pitchFamily="2" charset="-122"/>
                          <a:ea typeface="宋体" panose="02010600030101010101" pitchFamily="2" charset="-122"/>
                          <a:cs typeface="Times New Roman" panose="02020603050405020304" charset="0"/>
                        </a:rPr>
                        <a:t>2</a:t>
                      </a:r>
                      <a:r>
                        <a:rPr lang="zh-CN" altLang="en-US" sz="1800" b="0">
                          <a:latin typeface="宋体" panose="02010600030101010101" pitchFamily="2" charset="-122"/>
                          <a:ea typeface="宋体" panose="02010600030101010101" pitchFamily="2" charset="-122"/>
                          <a:cs typeface="宋体" panose="02010600030101010101" pitchFamily="2" charset="-122"/>
                        </a:rPr>
                        <a:t>日</a:t>
                      </a:r>
                    </a:p>
                  </a:txBody>
                  <a:tcPr marL="0" marR="0" marT="0" marB="1" anchor="ctr"/>
                </a:tc>
              </a:tr>
            </a:tbl>
          </a:graphicData>
        </a:graphic>
      </p:graphicFrame>
      <p:graphicFrame>
        <p:nvGraphicFramePr>
          <p:cNvPr id="4" name="对象 3">
            <a:hlinkClick r:id="" action="ppaction://ole?verb=0"/>
          </p:cNvPr>
          <p:cNvGraphicFramePr>
            <a:graphicFrameLocks noChangeAspect="1"/>
          </p:cNvGraphicFramePr>
          <p:nvPr>
            <p:extLst>
              <p:ext uri="{D42A27DB-BD31-4B8C-83A1-F6EECF244321}">
                <p14:modId xmlns:p14="http://schemas.microsoft.com/office/powerpoint/2010/main" val="3839443383"/>
              </p:ext>
            </p:extLst>
          </p:nvPr>
        </p:nvGraphicFramePr>
        <p:xfrm>
          <a:off x="10716895" y="995680"/>
          <a:ext cx="971550" cy="800100"/>
        </p:xfrm>
        <a:graphic>
          <a:graphicData uri="http://schemas.openxmlformats.org/presentationml/2006/ole">
            <mc:AlternateContent xmlns:mc="http://schemas.openxmlformats.org/markup-compatibility/2006">
              <mc:Choice xmlns:v="urn:schemas-microsoft-com:vml" Requires="v">
                <p:oleObj spid="_x0000_s1033" name="项目" showAsIcon="1" r:id="rId4" imgW="971640" imgH="800280" progId="MSProject.Project.9">
                  <p:embed/>
                </p:oleObj>
              </mc:Choice>
              <mc:Fallback>
                <p:oleObj name="项目" showAsIcon="1" r:id="rId4" imgW="971640" imgH="800280" progId="MSProject.Project.9">
                  <p:embed/>
                  <p:pic>
                    <p:nvPicPr>
                      <p:cNvPr id="0" name="图片 1025"/>
                      <p:cNvPicPr/>
                      <p:nvPr/>
                    </p:nvPicPr>
                    <p:blipFill>
                      <a:blip r:embed="rId5"/>
                      <a:stretch>
                        <a:fillRect/>
                      </a:stretch>
                    </p:blipFill>
                    <p:spPr>
                      <a:xfrm>
                        <a:off x="10716895" y="995680"/>
                        <a:ext cx="971550" cy="800100"/>
                      </a:xfrm>
                      <a:prstGeom prst="rect">
                        <a:avLst/>
                      </a:prstGeom>
                    </p:spPr>
                  </p:pic>
                </p:oleObj>
              </mc:Fallback>
            </mc:AlternateContent>
          </a:graphicData>
        </a:graphic>
      </p:graphicFrame>
    </p:spTree>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椭圆 3079"/>
          <p:cNvSpPr>
            <a:spLocks noChangeArrowheads="1"/>
          </p:cNvSpPr>
          <p:nvPr/>
        </p:nvSpPr>
        <p:spPr bwMode="auto">
          <a:xfrm>
            <a:off x="2534975" y="2503525"/>
            <a:ext cx="2223370" cy="2223370"/>
          </a:xfrm>
          <a:prstGeom prst="ellipse">
            <a:avLst/>
          </a:prstGeom>
          <a:solidFill>
            <a:schemeClr val="tx2"/>
          </a:solidFill>
          <a:ln>
            <a:noFill/>
          </a:ln>
        </p:spPr>
        <p:txBody>
          <a:bodyPr/>
          <a:lstStyle/>
          <a:p>
            <a:endParaRPr lang="zh-CN" altLang="en-US" sz="2670">
              <a:latin typeface="Arial" panose="020B0604020202020204" pitchFamily="34" charset="0"/>
              <a:ea typeface="微软雅黑" panose="020B0503020204020204" pitchFamily="34" charset="-122"/>
              <a:sym typeface="Arial" panose="020B0604020202020204" pitchFamily="34" charset="0"/>
            </a:endParaRPr>
          </a:p>
        </p:txBody>
      </p:sp>
      <p:sp>
        <p:nvSpPr>
          <p:cNvPr id="6148" name="文本框 3080"/>
          <p:cNvSpPr txBox="1">
            <a:spLocks noChangeArrowheads="1"/>
          </p:cNvSpPr>
          <p:nvPr/>
        </p:nvSpPr>
        <p:spPr bwMode="auto">
          <a:xfrm>
            <a:off x="4758346" y="3117108"/>
            <a:ext cx="1761285" cy="13893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zh-CN" sz="8435" dirty="0">
                <a:solidFill>
                  <a:srgbClr val="0070C0"/>
                </a:solidFill>
                <a:latin typeface="Arial" panose="020B0604020202020204" pitchFamily="34" charset="0"/>
                <a:ea typeface="微软雅黑" panose="020B0503020204020204" pitchFamily="34" charset="-122"/>
                <a:sym typeface="Arial" panose="020B0604020202020204" pitchFamily="34" charset="0"/>
              </a:rPr>
              <a:t>05</a:t>
            </a:r>
          </a:p>
        </p:txBody>
      </p:sp>
      <p:sp>
        <p:nvSpPr>
          <p:cNvPr id="6152" name="椭圆 3088"/>
          <p:cNvSpPr>
            <a:spLocks noChangeArrowheads="1"/>
          </p:cNvSpPr>
          <p:nvPr/>
        </p:nvSpPr>
        <p:spPr bwMode="auto">
          <a:xfrm>
            <a:off x="1626429" y="4325081"/>
            <a:ext cx="169655" cy="169655"/>
          </a:xfrm>
          <a:prstGeom prst="ellipse">
            <a:avLst/>
          </a:prstGeom>
          <a:solidFill>
            <a:schemeClr val="tx2"/>
          </a:solidFill>
          <a:ln>
            <a:noFill/>
          </a:ln>
        </p:spPr>
        <p:txBody>
          <a:bodyPr/>
          <a:lstStyle/>
          <a:p>
            <a:endParaRPr lang="zh-CN" altLang="en-US" sz="2670">
              <a:latin typeface="Arial" panose="020B0604020202020204" pitchFamily="34" charset="0"/>
              <a:ea typeface="微软雅黑" panose="020B0503020204020204" pitchFamily="34" charset="-122"/>
              <a:sym typeface="Arial" panose="020B0604020202020204" pitchFamily="34" charset="0"/>
            </a:endParaRPr>
          </a:p>
        </p:txBody>
      </p:sp>
      <p:sp>
        <p:nvSpPr>
          <p:cNvPr id="6153" name="椭圆 3087"/>
          <p:cNvSpPr>
            <a:spLocks noChangeArrowheads="1"/>
          </p:cNvSpPr>
          <p:nvPr/>
        </p:nvSpPr>
        <p:spPr bwMode="auto">
          <a:xfrm>
            <a:off x="4945859" y="2237881"/>
            <a:ext cx="482177" cy="482177"/>
          </a:xfrm>
          <a:prstGeom prst="ellipse">
            <a:avLst/>
          </a:prstGeom>
          <a:solidFill>
            <a:schemeClr val="tx2"/>
          </a:solidFill>
          <a:ln>
            <a:noFill/>
          </a:ln>
        </p:spPr>
        <p:txBody>
          <a:bodyPr/>
          <a:lstStyle/>
          <a:p>
            <a:endParaRPr lang="zh-CN" altLang="en-US" sz="2670">
              <a:latin typeface="Arial" panose="020B0604020202020204" pitchFamily="34" charset="0"/>
              <a:ea typeface="微软雅黑" panose="020B0503020204020204" pitchFamily="34" charset="-122"/>
              <a:sym typeface="Arial" panose="020B0604020202020204" pitchFamily="34" charset="0"/>
            </a:endParaRPr>
          </a:p>
        </p:txBody>
      </p:sp>
      <p:sp>
        <p:nvSpPr>
          <p:cNvPr id="9" name="矩形 8"/>
          <p:cNvSpPr/>
          <p:nvPr/>
        </p:nvSpPr>
        <p:spPr>
          <a:xfrm>
            <a:off x="6255915" y="3279535"/>
            <a:ext cx="2855570" cy="430530"/>
          </a:xfrm>
          <a:prstGeom prst="rect">
            <a:avLst/>
          </a:prstGeom>
        </p:spPr>
        <p:txBody>
          <a:bodyPr wrap="square" lIns="0" tIns="0" rIns="0" bIns="0">
            <a:spAutoFit/>
          </a:bodyPr>
          <a:lstStyle/>
          <a:p>
            <a:r>
              <a:rPr lang="zh-CN" altLang="en-US" sz="2800" dirty="0">
                <a:solidFill>
                  <a:srgbClr val="0070C0"/>
                </a:solidFill>
                <a:latin typeface="Arial" panose="020B0604020202020204" pitchFamily="34" charset="0"/>
                <a:ea typeface="微软雅黑" panose="020B0503020204020204" pitchFamily="34" charset="-122"/>
                <a:sym typeface="Arial" panose="020B0604020202020204" pitchFamily="34" charset="0"/>
              </a:rPr>
              <a:t>范围管理计划</a:t>
            </a:r>
          </a:p>
        </p:txBody>
      </p:sp>
      <p:sp>
        <p:nvSpPr>
          <p:cNvPr id="10" name="文本框 9"/>
          <p:cNvSpPr txBox="1"/>
          <p:nvPr/>
        </p:nvSpPr>
        <p:spPr>
          <a:xfrm>
            <a:off x="6255915" y="3831006"/>
            <a:ext cx="3979458" cy="184150"/>
          </a:xfrm>
          <a:prstGeom prst="rect">
            <a:avLst/>
          </a:prstGeom>
          <a:noFill/>
        </p:spPr>
        <p:txBody>
          <a:bodyPr wrap="square" lIns="0" tIns="0" rIns="0" bIns="0" rtlCol="0">
            <a:spAutoFit/>
          </a:bodyPr>
          <a:lstStyle/>
          <a:p>
            <a:pPr algn="just"/>
            <a:r>
              <a:rPr lang="zh-CN" altLang="en-US" sz="1200" dirty="0">
                <a:solidFill>
                  <a:srgbClr val="0070C0"/>
                </a:solidFill>
                <a:latin typeface="Arial" panose="020B0604020202020204" pitchFamily="34" charset="0"/>
                <a:ea typeface="微软雅黑" panose="020B0503020204020204" pitchFamily="34" charset="-122"/>
                <a:cs typeface="+mn-ea"/>
                <a:sym typeface="Arial" panose="020B0604020202020204" pitchFamily="34" charset="0"/>
              </a:rPr>
              <a:t>需求工程范围管理表</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ntr" presetSubtype="0" fill="hold" grpId="0" nodeType="afterEffect">
                                  <p:stCondLst>
                                    <p:cond delay="0"/>
                                  </p:stCondLst>
                                  <p:childTnLst>
                                    <p:set>
                                      <p:cBhvr>
                                        <p:cTn id="6" dur="1" fill="hold">
                                          <p:stCondLst>
                                            <p:cond delay="0"/>
                                          </p:stCondLst>
                                        </p:cTn>
                                        <p:tgtEl>
                                          <p:spTgt spid="6146"/>
                                        </p:tgtEl>
                                        <p:attrNameLst>
                                          <p:attrName>style.visibility</p:attrName>
                                        </p:attrNameLst>
                                      </p:cBhvr>
                                      <p:to>
                                        <p:strVal val="visible"/>
                                      </p:to>
                                    </p:set>
                                    <p:anim calcmode="lin" valueType="num">
                                      <p:cBhvr>
                                        <p:cTn id="7" dur="1000" fill="hold"/>
                                        <p:tgtEl>
                                          <p:spTgt spid="6146"/>
                                        </p:tgtEl>
                                        <p:attrNameLst>
                                          <p:attrName>ppt_w</p:attrName>
                                        </p:attrNameLst>
                                      </p:cBhvr>
                                      <p:tavLst>
                                        <p:tav tm="0">
                                          <p:val>
                                            <p:fltVal val="0"/>
                                          </p:val>
                                        </p:tav>
                                        <p:tav tm="100000">
                                          <p:val>
                                            <p:strVal val="#ppt_w"/>
                                          </p:val>
                                        </p:tav>
                                      </p:tavLst>
                                    </p:anim>
                                    <p:anim calcmode="lin" valueType="num">
                                      <p:cBhvr>
                                        <p:cTn id="8" dur="1000" fill="hold"/>
                                        <p:tgtEl>
                                          <p:spTgt spid="6146"/>
                                        </p:tgtEl>
                                        <p:attrNameLst>
                                          <p:attrName>ppt_h</p:attrName>
                                        </p:attrNameLst>
                                      </p:cBhvr>
                                      <p:tavLst>
                                        <p:tav tm="0">
                                          <p:val>
                                            <p:fltVal val="0"/>
                                          </p:val>
                                        </p:tav>
                                        <p:tav tm="100000">
                                          <p:val>
                                            <p:strVal val="#ppt_h"/>
                                          </p:val>
                                        </p:tav>
                                      </p:tavLst>
                                    </p:anim>
                                    <p:anim calcmode="lin" valueType="num">
                                      <p:cBhvr>
                                        <p:cTn id="9" dur="1000" fill="hold"/>
                                        <p:tgtEl>
                                          <p:spTgt spid="6146"/>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6146"/>
                                        </p:tgtEl>
                                        <p:attrNameLst>
                                          <p:attrName>ppt_y</p:attrName>
                                        </p:attrNameLst>
                                      </p:cBhvr>
                                      <p:tavLst>
                                        <p:tav tm="0" fmla="#ppt_y+(sin(-2*pi*(1-$))*-#ppt_x+cos(-2*pi*(1-$))*(1-#ppt_y))*(1-$)">
                                          <p:val>
                                            <p:fltVal val="0"/>
                                          </p:val>
                                        </p:tav>
                                        <p:tav tm="100000">
                                          <p:val>
                                            <p:fltVal val="1"/>
                                          </p:val>
                                        </p:tav>
                                      </p:tavLst>
                                    </p:anim>
                                  </p:childTnLst>
                                </p:cTn>
                              </p:par>
                            </p:childTnLst>
                          </p:cTn>
                        </p:par>
                        <p:par>
                          <p:cTn id="11" fill="hold">
                            <p:stCondLst>
                              <p:cond delay="1000"/>
                            </p:stCondLst>
                            <p:childTnLst>
                              <p:par>
                                <p:cTn id="12" presetID="15" presetClass="entr" presetSubtype="0" fill="hold" grpId="0" nodeType="afterEffect">
                                  <p:stCondLst>
                                    <p:cond delay="0"/>
                                  </p:stCondLst>
                                  <p:childTnLst>
                                    <p:set>
                                      <p:cBhvr>
                                        <p:cTn id="13" dur="1" fill="hold">
                                          <p:stCondLst>
                                            <p:cond delay="0"/>
                                          </p:stCondLst>
                                        </p:cTn>
                                        <p:tgtEl>
                                          <p:spTgt spid="6152"/>
                                        </p:tgtEl>
                                        <p:attrNameLst>
                                          <p:attrName>style.visibility</p:attrName>
                                        </p:attrNameLst>
                                      </p:cBhvr>
                                      <p:to>
                                        <p:strVal val="visible"/>
                                      </p:to>
                                    </p:set>
                                    <p:anim calcmode="lin" valueType="num">
                                      <p:cBhvr>
                                        <p:cTn id="14" dur="1000" fill="hold"/>
                                        <p:tgtEl>
                                          <p:spTgt spid="6152"/>
                                        </p:tgtEl>
                                        <p:attrNameLst>
                                          <p:attrName>ppt_w</p:attrName>
                                        </p:attrNameLst>
                                      </p:cBhvr>
                                      <p:tavLst>
                                        <p:tav tm="0">
                                          <p:val>
                                            <p:fltVal val="0"/>
                                          </p:val>
                                        </p:tav>
                                        <p:tav tm="100000">
                                          <p:val>
                                            <p:strVal val="#ppt_w"/>
                                          </p:val>
                                        </p:tav>
                                      </p:tavLst>
                                    </p:anim>
                                    <p:anim calcmode="lin" valueType="num">
                                      <p:cBhvr>
                                        <p:cTn id="15" dur="1000" fill="hold"/>
                                        <p:tgtEl>
                                          <p:spTgt spid="6152"/>
                                        </p:tgtEl>
                                        <p:attrNameLst>
                                          <p:attrName>ppt_h</p:attrName>
                                        </p:attrNameLst>
                                      </p:cBhvr>
                                      <p:tavLst>
                                        <p:tav tm="0">
                                          <p:val>
                                            <p:fltVal val="0"/>
                                          </p:val>
                                        </p:tav>
                                        <p:tav tm="100000">
                                          <p:val>
                                            <p:strVal val="#ppt_h"/>
                                          </p:val>
                                        </p:tav>
                                      </p:tavLst>
                                    </p:anim>
                                    <p:anim calcmode="lin" valueType="num">
                                      <p:cBhvr>
                                        <p:cTn id="16" dur="1000" fill="hold"/>
                                        <p:tgtEl>
                                          <p:spTgt spid="6152"/>
                                        </p:tgtEl>
                                        <p:attrNameLst>
                                          <p:attrName>ppt_x</p:attrName>
                                        </p:attrNameLst>
                                      </p:cBhvr>
                                      <p:tavLst>
                                        <p:tav tm="0" fmla="#ppt_x+(cos(-2*pi*(1-$))*-#ppt_x-sin(-2*pi*(1-$))*(1-#ppt_y))*(1-$)">
                                          <p:val>
                                            <p:fltVal val="0"/>
                                          </p:val>
                                        </p:tav>
                                        <p:tav tm="100000">
                                          <p:val>
                                            <p:fltVal val="1"/>
                                          </p:val>
                                        </p:tav>
                                      </p:tavLst>
                                    </p:anim>
                                    <p:anim calcmode="lin" valueType="num">
                                      <p:cBhvr>
                                        <p:cTn id="17" dur="1000" fill="hold"/>
                                        <p:tgtEl>
                                          <p:spTgt spid="6152"/>
                                        </p:tgtEl>
                                        <p:attrNameLst>
                                          <p:attrName>ppt_y</p:attrName>
                                        </p:attrNameLst>
                                      </p:cBhvr>
                                      <p:tavLst>
                                        <p:tav tm="0" fmla="#ppt_y+(sin(-2*pi*(1-$))*-#ppt_x+cos(-2*pi*(1-$))*(1-#ppt_y))*(1-$)">
                                          <p:val>
                                            <p:fltVal val="0"/>
                                          </p:val>
                                        </p:tav>
                                        <p:tav tm="100000">
                                          <p:val>
                                            <p:fltVal val="1"/>
                                          </p:val>
                                        </p:tav>
                                      </p:tavLst>
                                    </p:anim>
                                  </p:childTnLst>
                                </p:cTn>
                              </p:par>
                            </p:childTnLst>
                          </p:cTn>
                        </p:par>
                        <p:par>
                          <p:cTn id="18" fill="hold">
                            <p:stCondLst>
                              <p:cond delay="2000"/>
                            </p:stCondLst>
                            <p:childTnLst>
                              <p:par>
                                <p:cTn id="19" presetID="15" presetClass="entr" presetSubtype="0" fill="hold" grpId="0" nodeType="afterEffect">
                                  <p:stCondLst>
                                    <p:cond delay="0"/>
                                  </p:stCondLst>
                                  <p:childTnLst>
                                    <p:set>
                                      <p:cBhvr>
                                        <p:cTn id="20" dur="1" fill="hold">
                                          <p:stCondLst>
                                            <p:cond delay="0"/>
                                          </p:stCondLst>
                                        </p:cTn>
                                        <p:tgtEl>
                                          <p:spTgt spid="6153"/>
                                        </p:tgtEl>
                                        <p:attrNameLst>
                                          <p:attrName>style.visibility</p:attrName>
                                        </p:attrNameLst>
                                      </p:cBhvr>
                                      <p:to>
                                        <p:strVal val="visible"/>
                                      </p:to>
                                    </p:set>
                                    <p:anim calcmode="lin" valueType="num">
                                      <p:cBhvr>
                                        <p:cTn id="21" dur="1000" fill="hold"/>
                                        <p:tgtEl>
                                          <p:spTgt spid="6153"/>
                                        </p:tgtEl>
                                        <p:attrNameLst>
                                          <p:attrName>ppt_w</p:attrName>
                                        </p:attrNameLst>
                                      </p:cBhvr>
                                      <p:tavLst>
                                        <p:tav tm="0">
                                          <p:val>
                                            <p:fltVal val="0"/>
                                          </p:val>
                                        </p:tav>
                                        <p:tav tm="100000">
                                          <p:val>
                                            <p:strVal val="#ppt_w"/>
                                          </p:val>
                                        </p:tav>
                                      </p:tavLst>
                                    </p:anim>
                                    <p:anim calcmode="lin" valueType="num">
                                      <p:cBhvr>
                                        <p:cTn id="22" dur="1000" fill="hold"/>
                                        <p:tgtEl>
                                          <p:spTgt spid="6153"/>
                                        </p:tgtEl>
                                        <p:attrNameLst>
                                          <p:attrName>ppt_h</p:attrName>
                                        </p:attrNameLst>
                                      </p:cBhvr>
                                      <p:tavLst>
                                        <p:tav tm="0">
                                          <p:val>
                                            <p:fltVal val="0"/>
                                          </p:val>
                                        </p:tav>
                                        <p:tav tm="100000">
                                          <p:val>
                                            <p:strVal val="#ppt_h"/>
                                          </p:val>
                                        </p:tav>
                                      </p:tavLst>
                                    </p:anim>
                                    <p:anim calcmode="lin" valueType="num">
                                      <p:cBhvr>
                                        <p:cTn id="23" dur="1000" fill="hold"/>
                                        <p:tgtEl>
                                          <p:spTgt spid="6153"/>
                                        </p:tgtEl>
                                        <p:attrNameLst>
                                          <p:attrName>ppt_x</p:attrName>
                                        </p:attrNameLst>
                                      </p:cBhvr>
                                      <p:tavLst>
                                        <p:tav tm="0" fmla="#ppt_x+(cos(-2*pi*(1-$))*-#ppt_x-sin(-2*pi*(1-$))*(1-#ppt_y))*(1-$)">
                                          <p:val>
                                            <p:fltVal val="0"/>
                                          </p:val>
                                        </p:tav>
                                        <p:tav tm="100000">
                                          <p:val>
                                            <p:fltVal val="1"/>
                                          </p:val>
                                        </p:tav>
                                      </p:tavLst>
                                    </p:anim>
                                    <p:anim calcmode="lin" valueType="num">
                                      <p:cBhvr>
                                        <p:cTn id="24" dur="1000" fill="hold"/>
                                        <p:tgtEl>
                                          <p:spTgt spid="6153"/>
                                        </p:tgtEl>
                                        <p:attrNameLst>
                                          <p:attrName>ppt_y</p:attrName>
                                        </p:attrNameLst>
                                      </p:cBhvr>
                                      <p:tavLst>
                                        <p:tav tm="0" fmla="#ppt_y+(sin(-2*pi*(1-$))*-#ppt_x+cos(-2*pi*(1-$))*(1-#ppt_y))*(1-$)">
                                          <p:val>
                                            <p:fltVal val="0"/>
                                          </p:val>
                                        </p:tav>
                                        <p:tav tm="100000">
                                          <p:val>
                                            <p:fltVal val="1"/>
                                          </p:val>
                                        </p:tav>
                                      </p:tavLst>
                                    </p:anim>
                                  </p:childTnLst>
                                </p:cTn>
                              </p:par>
                            </p:childTnLst>
                          </p:cTn>
                        </p:par>
                        <p:par>
                          <p:cTn id="25" fill="hold">
                            <p:stCondLst>
                              <p:cond delay="3000"/>
                            </p:stCondLst>
                            <p:childTnLst>
                              <p:par>
                                <p:cTn id="26" presetID="56" presetClass="entr" presetSubtype="0" fill="hold" grpId="0" nodeType="afterEffect">
                                  <p:stCondLst>
                                    <p:cond delay="0"/>
                                  </p:stCondLst>
                                  <p:iterate type="lt">
                                    <p:tmPct val="10000"/>
                                  </p:iterate>
                                  <p:childTnLst>
                                    <p:set>
                                      <p:cBhvr>
                                        <p:cTn id="27" dur="1" fill="hold">
                                          <p:stCondLst>
                                            <p:cond delay="0"/>
                                          </p:stCondLst>
                                        </p:cTn>
                                        <p:tgtEl>
                                          <p:spTgt spid="6148"/>
                                        </p:tgtEl>
                                        <p:attrNameLst>
                                          <p:attrName>style.visibility</p:attrName>
                                        </p:attrNameLst>
                                      </p:cBhvr>
                                      <p:to>
                                        <p:strVal val="visible"/>
                                      </p:to>
                                    </p:set>
                                    <p:anim by="(-#ppt_w*2)" calcmode="lin" valueType="num">
                                      <p:cBhvr rctx="PPT">
                                        <p:cTn id="28" dur="500" autoRev="1" fill="hold">
                                          <p:stCondLst>
                                            <p:cond delay="0"/>
                                          </p:stCondLst>
                                        </p:cTn>
                                        <p:tgtEl>
                                          <p:spTgt spid="6148"/>
                                        </p:tgtEl>
                                        <p:attrNameLst>
                                          <p:attrName>ppt_w</p:attrName>
                                        </p:attrNameLst>
                                      </p:cBhvr>
                                    </p:anim>
                                    <p:anim by="(#ppt_w*0.50)" calcmode="lin" valueType="num">
                                      <p:cBhvr>
                                        <p:cTn id="29" dur="500" decel="50000" autoRev="1" fill="hold">
                                          <p:stCondLst>
                                            <p:cond delay="0"/>
                                          </p:stCondLst>
                                        </p:cTn>
                                        <p:tgtEl>
                                          <p:spTgt spid="6148"/>
                                        </p:tgtEl>
                                        <p:attrNameLst>
                                          <p:attrName>ppt_x</p:attrName>
                                        </p:attrNameLst>
                                      </p:cBhvr>
                                    </p:anim>
                                    <p:anim from="(-#ppt_h/2)" to="(#ppt_y)" calcmode="lin" valueType="num">
                                      <p:cBhvr>
                                        <p:cTn id="30" dur="1000" fill="hold">
                                          <p:stCondLst>
                                            <p:cond delay="0"/>
                                          </p:stCondLst>
                                        </p:cTn>
                                        <p:tgtEl>
                                          <p:spTgt spid="6148"/>
                                        </p:tgtEl>
                                        <p:attrNameLst>
                                          <p:attrName>ppt_y</p:attrName>
                                        </p:attrNameLst>
                                      </p:cBhvr>
                                    </p:anim>
                                    <p:animRot by="21600000">
                                      <p:cBhvr>
                                        <p:cTn id="31" dur="1000" fill="hold">
                                          <p:stCondLst>
                                            <p:cond delay="0"/>
                                          </p:stCondLst>
                                        </p:cTn>
                                        <p:tgtEl>
                                          <p:spTgt spid="6148"/>
                                        </p:tgtEl>
                                        <p:attrNameLst>
                                          <p:attrName>r</p:attrName>
                                        </p:attrNameLst>
                                      </p:cBhvr>
                                    </p:animRot>
                                  </p:childTnLst>
                                </p:cTn>
                              </p:par>
                            </p:childTnLst>
                          </p:cTn>
                        </p:par>
                        <p:par>
                          <p:cTn id="32" fill="hold">
                            <p:stCondLst>
                              <p:cond delay="4099"/>
                            </p:stCondLst>
                            <p:childTnLst>
                              <p:par>
                                <p:cTn id="33" presetID="23" presetClass="entr" presetSubtype="32" fill="hold" grpId="0" nodeType="afterEffect">
                                  <p:stCondLst>
                                    <p:cond delay="0"/>
                                  </p:stCondLst>
                                  <p:childTnLst>
                                    <p:set>
                                      <p:cBhvr>
                                        <p:cTn id="34" dur="1" fill="hold">
                                          <p:stCondLst>
                                            <p:cond delay="0"/>
                                          </p:stCondLst>
                                        </p:cTn>
                                        <p:tgtEl>
                                          <p:spTgt spid="9"/>
                                        </p:tgtEl>
                                        <p:attrNameLst>
                                          <p:attrName>style.visibility</p:attrName>
                                        </p:attrNameLst>
                                      </p:cBhvr>
                                      <p:to>
                                        <p:strVal val="visible"/>
                                      </p:to>
                                    </p:set>
                                    <p:anim calcmode="lin" valueType="num">
                                      <p:cBhvr>
                                        <p:cTn id="35" dur="500" fill="hold"/>
                                        <p:tgtEl>
                                          <p:spTgt spid="9"/>
                                        </p:tgtEl>
                                        <p:attrNameLst>
                                          <p:attrName>ppt_w</p:attrName>
                                        </p:attrNameLst>
                                      </p:cBhvr>
                                      <p:tavLst>
                                        <p:tav tm="0">
                                          <p:val>
                                            <p:strVal val="4*#ppt_w"/>
                                          </p:val>
                                        </p:tav>
                                        <p:tav tm="100000">
                                          <p:val>
                                            <p:strVal val="#ppt_w"/>
                                          </p:val>
                                        </p:tav>
                                      </p:tavLst>
                                    </p:anim>
                                    <p:anim calcmode="lin" valueType="num">
                                      <p:cBhvr>
                                        <p:cTn id="36" dur="500" fill="hold"/>
                                        <p:tgtEl>
                                          <p:spTgt spid="9"/>
                                        </p:tgtEl>
                                        <p:attrNameLst>
                                          <p:attrName>ppt_h</p:attrName>
                                        </p:attrNameLst>
                                      </p:cBhvr>
                                      <p:tavLst>
                                        <p:tav tm="0">
                                          <p:val>
                                            <p:strVal val="4*#ppt_h"/>
                                          </p:val>
                                        </p:tav>
                                        <p:tav tm="100000">
                                          <p:val>
                                            <p:strVal val="#ppt_h"/>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0"/>
                                        </p:tgtEl>
                                        <p:attrNameLst>
                                          <p:attrName>style.visibility</p:attrName>
                                        </p:attrNameLst>
                                      </p:cBhvr>
                                      <p:to>
                                        <p:strVal val="visible"/>
                                      </p:to>
                                    </p:set>
                                    <p:anim calcmode="lin" valueType="num">
                                      <p:cBhvr additive="base">
                                        <p:cTn id="39" dur="500" fill="hold"/>
                                        <p:tgtEl>
                                          <p:spTgt spid="10"/>
                                        </p:tgtEl>
                                        <p:attrNameLst>
                                          <p:attrName>ppt_x</p:attrName>
                                        </p:attrNameLst>
                                      </p:cBhvr>
                                      <p:tavLst>
                                        <p:tav tm="0">
                                          <p:val>
                                            <p:strVal val="#ppt_x"/>
                                          </p:val>
                                        </p:tav>
                                        <p:tav tm="100000">
                                          <p:val>
                                            <p:strVal val="#ppt_x"/>
                                          </p:val>
                                        </p:tav>
                                      </p:tavLst>
                                    </p:anim>
                                    <p:anim calcmode="lin" valueType="num">
                                      <p:cBhvr additive="base">
                                        <p:cTn id="4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6" grpId="0" bldLvl="0" animBg="1"/>
      <p:bldP spid="6148" grpId="0"/>
      <p:bldP spid="6152" grpId="0" bldLvl="0" animBg="1"/>
      <p:bldP spid="6153" grpId="0" bldLvl="0" animBg="1"/>
      <p:bldP spid="9" grpId="0"/>
      <p:bldP spid="10"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Box 8"/>
          <p:cNvSpPr txBox="1"/>
          <p:nvPr/>
        </p:nvSpPr>
        <p:spPr>
          <a:xfrm>
            <a:off x="609599" y="266929"/>
            <a:ext cx="3083471" cy="430530"/>
          </a:xfrm>
          <a:prstGeom prst="rect">
            <a:avLst/>
          </a:prstGeom>
          <a:noFill/>
        </p:spPr>
        <p:txBody>
          <a:bodyPr wrap="square" lIns="0" tIns="0" rIns="0" bIns="0" rtlCol="0" anchor="ctr">
            <a:spAutoFit/>
          </a:bodyPr>
          <a:lstStyle/>
          <a:p>
            <a:r>
              <a:rPr lang="zh-CN" altLang="en-US" sz="28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需求工程计划</a:t>
            </a:r>
          </a:p>
        </p:txBody>
      </p:sp>
      <p:sp>
        <p:nvSpPr>
          <p:cNvPr id="42" name="TextBox 8"/>
          <p:cNvSpPr txBox="1"/>
          <p:nvPr/>
        </p:nvSpPr>
        <p:spPr>
          <a:xfrm>
            <a:off x="609600" y="704295"/>
            <a:ext cx="3219450" cy="215265"/>
          </a:xfrm>
          <a:prstGeom prst="rect">
            <a:avLst/>
          </a:prstGeom>
          <a:noFill/>
        </p:spPr>
        <p:txBody>
          <a:bodyPr wrap="square" lIns="0" tIns="0" rIns="0" bIns="0" rtlCol="0" anchor="ctr">
            <a:spAutoFit/>
          </a:bodyPr>
          <a:lstStyle/>
          <a:p>
            <a:r>
              <a:rPr lang="zh-CN" altLang="en-US" sz="14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时间管理计划</a:t>
            </a:r>
          </a:p>
        </p:txBody>
      </p:sp>
      <p:sp>
        <p:nvSpPr>
          <p:cNvPr id="5" name="Text Placeholder 16"/>
          <p:cNvSpPr>
            <a:spLocks noGrp="1"/>
          </p:cNvSpPr>
          <p:nvPr/>
        </p:nvSpPr>
        <p:spPr>
          <a:xfrm>
            <a:off x="4690110" y="403225"/>
            <a:ext cx="3478530" cy="516255"/>
          </a:xfrm>
          <a:prstGeom prst="rect">
            <a:avLst/>
          </a:prstGeom>
        </p:spPr>
        <p:txBody>
          <a:bodyPr vert="horz" wrap="square" lIns="0" tIns="0" rIns="0" bIns="0" rtlCol="0">
            <a:spAutoFit/>
          </a:bodyPr>
          <a:lstStyle>
            <a:lvl1pPr marL="241300" indent="-241300" algn="l" defTabSz="963930" rtl="0" eaLnBrk="1" latinLnBrk="0" hangingPunct="1">
              <a:lnSpc>
                <a:spcPct val="90000"/>
              </a:lnSpc>
              <a:spcBef>
                <a:spcPts val="1055"/>
              </a:spcBef>
              <a:buFont typeface="Arial" panose="020B0604020202020204" pitchFamily="34" charset="0"/>
              <a:buChar char="•"/>
              <a:defRPr sz="2955" kern="1200">
                <a:solidFill>
                  <a:schemeClr val="tx1"/>
                </a:solidFill>
                <a:latin typeface="+mn-lt"/>
                <a:ea typeface="+mn-ea"/>
                <a:cs typeface="+mn-cs"/>
              </a:defRPr>
            </a:lvl1pPr>
            <a:lvl2pPr marL="723265" indent="-241300" algn="l" defTabSz="963930" rtl="0" eaLnBrk="1" latinLnBrk="0" hangingPunct="1">
              <a:lnSpc>
                <a:spcPct val="90000"/>
              </a:lnSpc>
              <a:spcBef>
                <a:spcPts val="525"/>
              </a:spcBef>
              <a:buFont typeface="Arial" panose="020B0604020202020204" pitchFamily="34" charset="0"/>
              <a:buChar char="•"/>
              <a:defRPr sz="2530" kern="1200">
                <a:solidFill>
                  <a:schemeClr val="tx1"/>
                </a:solidFill>
                <a:latin typeface="+mn-lt"/>
                <a:ea typeface="+mn-ea"/>
                <a:cs typeface="+mn-cs"/>
              </a:defRPr>
            </a:lvl2pPr>
            <a:lvl3pPr marL="1205230" indent="-241300" algn="l" defTabSz="963930" rtl="0" eaLnBrk="1" latinLnBrk="0" hangingPunct="1">
              <a:lnSpc>
                <a:spcPct val="90000"/>
              </a:lnSpc>
              <a:spcBef>
                <a:spcPts val="525"/>
              </a:spcBef>
              <a:buFont typeface="Arial" panose="020B0604020202020204" pitchFamily="34" charset="0"/>
              <a:buChar char="•"/>
              <a:defRPr sz="2110" kern="1200">
                <a:solidFill>
                  <a:schemeClr val="tx1"/>
                </a:solidFill>
                <a:latin typeface="+mn-lt"/>
                <a:ea typeface="+mn-ea"/>
                <a:cs typeface="+mn-cs"/>
              </a:defRPr>
            </a:lvl3pPr>
            <a:lvl4pPr marL="168783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4pPr>
            <a:lvl5pPr marL="2169795"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5pPr>
            <a:lvl6pPr marL="265176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6pPr>
            <a:lvl7pPr marL="313436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7pPr>
            <a:lvl8pPr marL="3616325"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8pPr>
            <a:lvl9pPr marL="409829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9pPr>
          </a:lstStyle>
          <a:p>
            <a:pPr marL="0" indent="0" algn="ctr">
              <a:lnSpc>
                <a:spcPct val="120000"/>
              </a:lnSpc>
              <a:buNone/>
            </a:pPr>
            <a:r>
              <a:rPr lang="zh-CN" altLang="en-US" sz="2800" dirty="0" smtClean="0">
                <a:solidFill>
                  <a:schemeClr val="tx1"/>
                </a:solidFill>
                <a:latin typeface="微软雅黑" panose="020B0503020204020204" pitchFamily="34" charset="-122"/>
                <a:ea typeface="微软雅黑" panose="020B0503020204020204" pitchFamily="34" charset="-122"/>
                <a:cs typeface="+mn-ea"/>
                <a:sym typeface="Arial" panose="020B0604020202020204" pitchFamily="34" charset="0"/>
              </a:rPr>
              <a:t>需求工程范围管理表</a:t>
            </a:r>
          </a:p>
        </p:txBody>
      </p:sp>
      <p:graphicFrame>
        <p:nvGraphicFramePr>
          <p:cNvPr id="2" name="表格 1"/>
          <p:cNvGraphicFramePr/>
          <p:nvPr/>
        </p:nvGraphicFramePr>
        <p:xfrm>
          <a:off x="2141855" y="995680"/>
          <a:ext cx="8575040" cy="5102227"/>
        </p:xfrm>
        <a:graphic>
          <a:graphicData uri="http://schemas.openxmlformats.org/drawingml/2006/table">
            <a:tbl>
              <a:tblPr firstRow="1" bandRow="1">
                <a:tableStyleId>{5C22544A-7EE6-4342-B048-85BDC9FD1C3A}</a:tableStyleId>
              </a:tblPr>
              <a:tblGrid>
                <a:gridCol w="1149350"/>
                <a:gridCol w="7425690"/>
              </a:tblGrid>
              <a:tr h="380365">
                <a:tc>
                  <a:txBody>
                    <a:bodyPr/>
                    <a:lstStyle/>
                    <a:p>
                      <a:pPr indent="0">
                        <a:buNone/>
                      </a:pPr>
                      <a:r>
                        <a:rPr lang="zh-CN" altLang="en-US" sz="1800" b="0" dirty="0">
                          <a:latin typeface="宋体" panose="02010600030101010101" pitchFamily="2" charset="-122"/>
                          <a:ea typeface="宋体" panose="02010600030101010101" pitchFamily="2" charset="-122"/>
                          <a:cs typeface="宋体" panose="02010600030101010101" pitchFamily="2" charset="-122"/>
                        </a:rPr>
                        <a:t>开发阶段</a:t>
                      </a:r>
                    </a:p>
                  </a:txBody>
                  <a:tcPr marL="0" marR="0" marT="0" marB="1"/>
                </a:tc>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具体内容</a:t>
                      </a:r>
                    </a:p>
                  </a:txBody>
                  <a:tcPr marL="0" marR="0" marT="0" marB="1"/>
                </a:tc>
              </a:tr>
              <a:tr h="2252980">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需求获取</a:t>
                      </a:r>
                    </a:p>
                  </a:txBody>
                  <a:tcPr marL="0" marR="0" marT="0" marB="1"/>
                </a:tc>
                <a:tc>
                  <a:txBody>
                    <a:bodyPr/>
                    <a:lstStyle/>
                    <a:p>
                      <a:pPr indent="0">
                        <a:buNone/>
                      </a:pPr>
                      <a:r>
                        <a:rPr lang="zh-CN" altLang="en-US" sz="1800" b="0" dirty="0">
                          <a:latin typeface="宋体" panose="02010600030101010101" pitchFamily="2" charset="-122"/>
                          <a:ea typeface="宋体" panose="02010600030101010101" pitchFamily="2" charset="-122"/>
                          <a:cs typeface="宋体" panose="02010600030101010101" pitchFamily="2" charset="-122"/>
                        </a:rPr>
                        <a:t>编写项目</a:t>
                      </a:r>
                      <a:r>
                        <a:rPr lang="zh-CN" altLang="en-US" sz="1800" b="0" dirty="0">
                          <a:latin typeface="Times New Roman" panose="02020603050405020304" charset="0"/>
                          <a:cs typeface="Times New Roman" panose="02020603050405020304" charset="0"/>
                        </a:rPr>
                        <a:t>视图与范围；</a:t>
                      </a:r>
                    </a:p>
                    <a:p>
                      <a:pPr indent="0">
                        <a:buNone/>
                      </a:pPr>
                      <a:r>
                        <a:rPr lang="zh-CN" altLang="en-US" sz="1800" b="0" dirty="0">
                          <a:latin typeface="宋体" panose="02010600030101010101" pitchFamily="2" charset="-122"/>
                          <a:ea typeface="宋体" panose="02010600030101010101" pitchFamily="2" charset="-122"/>
                          <a:cs typeface="宋体" panose="02010600030101010101" pitchFamily="2" charset="-122"/>
                        </a:rPr>
                        <a:t>确定需求开发</a:t>
                      </a:r>
                      <a:r>
                        <a:rPr lang="zh-CN" altLang="en-US" sz="1800" b="0" dirty="0">
                          <a:latin typeface="Times New Roman" panose="02020603050405020304" charset="0"/>
                          <a:cs typeface="Times New Roman" panose="02020603050405020304" charset="0"/>
                        </a:rPr>
                        <a:t>过程；</a:t>
                      </a:r>
                    </a:p>
                    <a:p>
                      <a:pPr indent="0">
                        <a:buNone/>
                      </a:pPr>
                      <a:r>
                        <a:rPr lang="zh-CN" altLang="en-US" sz="1800" b="0" dirty="0">
                          <a:latin typeface="宋体" panose="02010600030101010101" pitchFamily="2" charset="-122"/>
                          <a:ea typeface="宋体" panose="02010600030101010101" pitchFamily="2" charset="-122"/>
                          <a:cs typeface="宋体" panose="02010600030101010101" pitchFamily="2" charset="-122"/>
                        </a:rPr>
                        <a:t>用户群</a:t>
                      </a:r>
                      <a:r>
                        <a:rPr lang="zh-CN" altLang="en-US" sz="1800" b="0" dirty="0">
                          <a:latin typeface="Times New Roman" panose="02020603050405020304" charset="0"/>
                          <a:cs typeface="Times New Roman" panose="02020603050405020304" charset="0"/>
                        </a:rPr>
                        <a:t>分类；</a:t>
                      </a:r>
                      <a:r>
                        <a:rPr lang="zh-CN" altLang="en-US" sz="1800" b="0" dirty="0">
                          <a:latin typeface="宋体" panose="02010600030101010101" pitchFamily="2" charset="-122"/>
                          <a:ea typeface="宋体" panose="02010600030101010101" pitchFamily="2" charset="-122"/>
                          <a:cs typeface="宋体" panose="02010600030101010101" pitchFamily="2" charset="-122"/>
                        </a:rPr>
                        <a:t>选择</a:t>
                      </a:r>
                      <a:r>
                        <a:rPr lang="zh-CN" altLang="en-US" sz="1800" b="0" dirty="0">
                          <a:latin typeface="Times New Roman" panose="02020603050405020304" charset="0"/>
                          <a:cs typeface="Times New Roman" panose="02020603050405020304" charset="0"/>
                        </a:rPr>
                        <a:t>产品代表；</a:t>
                      </a:r>
                    </a:p>
                    <a:p>
                      <a:pPr indent="0">
                        <a:buNone/>
                      </a:pPr>
                      <a:r>
                        <a:rPr lang="zh-CN" altLang="en-US" sz="1800" b="0" dirty="0">
                          <a:latin typeface="宋体" panose="02010600030101010101" pitchFamily="2" charset="-122"/>
                          <a:ea typeface="宋体" panose="02010600030101010101" pitchFamily="2" charset="-122"/>
                          <a:cs typeface="宋体" panose="02010600030101010101" pitchFamily="2" charset="-122"/>
                        </a:rPr>
                        <a:t>建立核心队伍；确定使用实例；</a:t>
                      </a:r>
                    </a:p>
                    <a:p>
                      <a:pPr indent="0">
                        <a:buNone/>
                      </a:pPr>
                      <a:r>
                        <a:rPr lang="zh-CN" altLang="en-US" sz="1800" b="0" dirty="0">
                          <a:latin typeface="宋体" panose="02010600030101010101" pitchFamily="2" charset="-122"/>
                          <a:ea typeface="宋体" panose="02010600030101010101" pitchFamily="2" charset="-122"/>
                          <a:cs typeface="宋体" panose="02010600030101010101" pitchFamily="2" charset="-122"/>
                        </a:rPr>
                        <a:t>召开</a:t>
                      </a:r>
                      <a:r>
                        <a:rPr lang="zh-CN" altLang="en-US" sz="1800" b="0" dirty="0">
                          <a:latin typeface="Times New Roman" panose="02020603050405020304" charset="0"/>
                          <a:cs typeface="Times New Roman" panose="02020603050405020304" charset="0"/>
                        </a:rPr>
                        <a:t>应用程序开发联系会议；</a:t>
                      </a:r>
                    </a:p>
                    <a:p>
                      <a:pPr indent="0">
                        <a:buNone/>
                      </a:pPr>
                      <a:r>
                        <a:rPr lang="zh-CN" altLang="en-US" sz="1800" b="0" dirty="0">
                          <a:latin typeface="宋体" panose="02010600030101010101" pitchFamily="2" charset="-122"/>
                          <a:ea typeface="宋体" panose="02010600030101010101" pitchFamily="2" charset="-122"/>
                          <a:cs typeface="宋体" panose="02010600030101010101" pitchFamily="2" charset="-122"/>
                        </a:rPr>
                        <a:t>分析</a:t>
                      </a:r>
                      <a:r>
                        <a:rPr lang="zh-CN" altLang="en-US" sz="1800" b="0" dirty="0">
                          <a:latin typeface="Times New Roman" panose="02020603050405020304" charset="0"/>
                          <a:cs typeface="Times New Roman" panose="02020603050405020304" charset="0"/>
                        </a:rPr>
                        <a:t>用户工作流程；</a:t>
                      </a:r>
                    </a:p>
                    <a:p>
                      <a:pPr indent="0">
                        <a:buNone/>
                      </a:pPr>
                      <a:r>
                        <a:rPr lang="zh-CN" altLang="en-US" sz="1800" b="0" dirty="0">
                          <a:latin typeface="宋体" panose="02010600030101010101" pitchFamily="2" charset="-122"/>
                          <a:ea typeface="宋体" panose="02010600030101010101" pitchFamily="2" charset="-122"/>
                          <a:cs typeface="宋体" panose="02010600030101010101" pitchFamily="2" charset="-122"/>
                        </a:rPr>
                        <a:t>确定质量</a:t>
                      </a:r>
                      <a:r>
                        <a:rPr lang="zh-CN" altLang="en-US" sz="1800" b="0" dirty="0">
                          <a:latin typeface="Times New Roman" panose="02020603050405020304" charset="0"/>
                          <a:cs typeface="Times New Roman" panose="02020603050405020304" charset="0"/>
                        </a:rPr>
                        <a:t>属性；</a:t>
                      </a:r>
                      <a:r>
                        <a:rPr lang="zh-CN" altLang="en-US" sz="1800" b="0" dirty="0">
                          <a:latin typeface="宋体" panose="02010600030101010101" pitchFamily="2" charset="-122"/>
                          <a:ea typeface="宋体" panose="02010600030101010101" pitchFamily="2" charset="-122"/>
                          <a:cs typeface="宋体" panose="02010600030101010101" pitchFamily="2" charset="-122"/>
                        </a:rPr>
                        <a:t>检查问题报告；</a:t>
                      </a:r>
                    </a:p>
                    <a:p>
                      <a:pPr indent="0">
                        <a:buNone/>
                      </a:pPr>
                      <a:r>
                        <a:rPr lang="zh-CN" altLang="en-US" sz="1800" b="0" dirty="0">
                          <a:latin typeface="宋体" panose="02010600030101010101" pitchFamily="2" charset="-122"/>
                          <a:ea typeface="宋体" panose="02010600030101010101" pitchFamily="2" charset="-122"/>
                          <a:cs typeface="宋体" panose="02010600030101010101" pitchFamily="2" charset="-122"/>
                        </a:rPr>
                        <a:t>需求重用；</a:t>
                      </a:r>
                    </a:p>
                  </a:txBody>
                  <a:tcPr marL="0" marR="0" marT="0" marB="1"/>
                </a:tc>
              </a:tr>
              <a:tr h="1058545">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需求分析</a:t>
                      </a:r>
                    </a:p>
                  </a:txBody>
                  <a:tcPr marL="0" marR="0" marT="0" marB="1"/>
                </a:tc>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绘制关联图；</a:t>
                      </a:r>
                    </a:p>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创建</a:t>
                      </a:r>
                      <a:r>
                        <a:rPr lang="zh-CN" altLang="en-US" sz="1800" b="0">
                          <a:latin typeface="Times New Roman" panose="02020603050405020304" charset="0"/>
                          <a:cs typeface="Times New Roman" panose="02020603050405020304" charset="0"/>
                        </a:rPr>
                        <a:t>开发原型；</a:t>
                      </a:r>
                      <a:r>
                        <a:rPr lang="zh-CN" altLang="en-US" sz="1800" b="0">
                          <a:latin typeface="宋体" panose="02010600030101010101" pitchFamily="2" charset="-122"/>
                          <a:ea typeface="宋体" panose="02010600030101010101" pitchFamily="2" charset="-122"/>
                          <a:cs typeface="宋体" panose="02010600030101010101" pitchFamily="2" charset="-122"/>
                        </a:rPr>
                        <a:t>分析</a:t>
                      </a:r>
                      <a:r>
                        <a:rPr lang="zh-CN" altLang="en-US" sz="1800" b="0">
                          <a:latin typeface="Times New Roman" panose="02020603050405020304" charset="0"/>
                          <a:cs typeface="Times New Roman" panose="02020603050405020304" charset="0"/>
                        </a:rPr>
                        <a:t>可行性；</a:t>
                      </a:r>
                    </a:p>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确定</a:t>
                      </a:r>
                      <a:r>
                        <a:rPr lang="zh-CN" altLang="en-US" sz="1800" b="0">
                          <a:latin typeface="Times New Roman" panose="02020603050405020304" charset="0"/>
                          <a:cs typeface="Times New Roman" panose="02020603050405020304" charset="0"/>
                        </a:rPr>
                        <a:t>需求优先级；</a:t>
                      </a:r>
                      <a:r>
                        <a:rPr lang="zh-CN" altLang="en-US" sz="1800" b="0">
                          <a:latin typeface="宋体" panose="02010600030101010101" pitchFamily="2" charset="-122"/>
                          <a:ea typeface="宋体" panose="02010600030101010101" pitchFamily="2" charset="-122"/>
                          <a:cs typeface="宋体" panose="02010600030101010101" pitchFamily="2" charset="-122"/>
                        </a:rPr>
                        <a:t>为</a:t>
                      </a:r>
                      <a:r>
                        <a:rPr lang="zh-CN" altLang="en-US" sz="1800" b="0">
                          <a:latin typeface="Times New Roman" panose="02020603050405020304" charset="0"/>
                          <a:cs typeface="Times New Roman" panose="02020603050405020304" charset="0"/>
                        </a:rPr>
                        <a:t>需求建立模型；</a:t>
                      </a:r>
                    </a:p>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编写</a:t>
                      </a:r>
                      <a:r>
                        <a:rPr lang="zh-CN" altLang="en-US" sz="1800" b="0">
                          <a:latin typeface="Times New Roman" panose="02020603050405020304" charset="0"/>
                          <a:cs typeface="Times New Roman" panose="02020603050405020304" charset="0"/>
                        </a:rPr>
                        <a:t>数据字典；</a:t>
                      </a:r>
                      <a:r>
                        <a:rPr lang="zh-CN" altLang="en-US" sz="1800" b="0">
                          <a:latin typeface="宋体" panose="02010600030101010101" pitchFamily="2" charset="-122"/>
                          <a:ea typeface="宋体" panose="02010600030101010101" pitchFamily="2" charset="-122"/>
                          <a:cs typeface="宋体" panose="02010600030101010101" pitchFamily="2" charset="-122"/>
                        </a:rPr>
                        <a:t>应用质量功能</a:t>
                      </a:r>
                      <a:r>
                        <a:rPr lang="zh-CN" altLang="en-US" sz="1800" b="0">
                          <a:latin typeface="Times New Roman" panose="02020603050405020304" charset="0"/>
                          <a:cs typeface="Times New Roman" panose="02020603050405020304" charset="0"/>
                        </a:rPr>
                        <a:t>调配；</a:t>
                      </a:r>
                      <a:endParaRPr lang="zh-CN" altLang="en-US" sz="1800" b="0">
                        <a:latin typeface="宋体" panose="02010600030101010101" pitchFamily="2" charset="-122"/>
                        <a:ea typeface="宋体" panose="02010600030101010101" pitchFamily="2" charset="-122"/>
                        <a:cs typeface="宋体" panose="02010600030101010101" pitchFamily="2" charset="-122"/>
                      </a:endParaRPr>
                    </a:p>
                  </a:txBody>
                  <a:tcPr marL="0" marR="0" marT="0" marB="1"/>
                </a:tc>
              </a:tr>
              <a:tr h="1371600">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规格说明</a:t>
                      </a:r>
                    </a:p>
                  </a:txBody>
                  <a:tcPr marL="0" marR="0" marT="0" marB="1"/>
                </a:tc>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采用</a:t>
                      </a:r>
                      <a:r>
                        <a:rPr lang="en-US" altLang="zh-CN" sz="1800" b="0">
                          <a:latin typeface="宋体" panose="02010600030101010101" pitchFamily="2" charset="-122"/>
                          <a:ea typeface="宋体" panose="02010600030101010101" pitchFamily="2" charset="-122"/>
                          <a:cs typeface="宋体" panose="02010600030101010101" pitchFamily="2" charset="-122"/>
                        </a:rPr>
                        <a:t>SRS</a:t>
                      </a:r>
                      <a:r>
                        <a:rPr lang="zh-CN" altLang="en-US" sz="1800" b="0">
                          <a:latin typeface="宋体" panose="02010600030101010101" pitchFamily="2" charset="-122"/>
                          <a:ea typeface="宋体" panose="02010600030101010101" pitchFamily="2" charset="-122"/>
                          <a:cs typeface="宋体" panose="02010600030101010101" pitchFamily="2" charset="-122"/>
                        </a:rPr>
                        <a:t>模板；</a:t>
                      </a:r>
                    </a:p>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确定需求来源；</a:t>
                      </a:r>
                    </a:p>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为需求分配唯一标号；</a:t>
                      </a:r>
                    </a:p>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记录业务规范；</a:t>
                      </a:r>
                    </a:p>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创建需求</a:t>
                      </a:r>
                      <a:r>
                        <a:rPr lang="zh-CN" altLang="en-US" sz="1800" b="0">
                          <a:latin typeface="Times New Roman" panose="02020603050405020304" charset="0"/>
                          <a:cs typeface="Times New Roman" panose="02020603050405020304" charset="0"/>
                        </a:rPr>
                        <a:t>跟踪能力矩阵；</a:t>
                      </a:r>
                      <a:endParaRPr lang="zh-CN" altLang="en-US" sz="1800" b="0">
                        <a:latin typeface="宋体" panose="02010600030101010101" pitchFamily="2" charset="-122"/>
                        <a:ea typeface="宋体" panose="02010600030101010101" pitchFamily="2" charset="-122"/>
                        <a:cs typeface="宋体" panose="02010600030101010101" pitchFamily="2" charset="-122"/>
                      </a:endParaRPr>
                    </a:p>
                  </a:txBody>
                  <a:tcPr marL="0" marR="0" marT="0" marB="1"/>
                </a:tc>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Box 8"/>
          <p:cNvSpPr txBox="1"/>
          <p:nvPr/>
        </p:nvSpPr>
        <p:spPr>
          <a:xfrm>
            <a:off x="609599" y="266929"/>
            <a:ext cx="3083471" cy="430530"/>
          </a:xfrm>
          <a:prstGeom prst="rect">
            <a:avLst/>
          </a:prstGeom>
          <a:noFill/>
        </p:spPr>
        <p:txBody>
          <a:bodyPr wrap="square" lIns="0" tIns="0" rIns="0" bIns="0" rtlCol="0" anchor="ctr">
            <a:spAutoFit/>
          </a:bodyPr>
          <a:lstStyle/>
          <a:p>
            <a:r>
              <a:rPr lang="zh-CN" altLang="en-US" sz="28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需求工程计划</a:t>
            </a:r>
          </a:p>
        </p:txBody>
      </p:sp>
      <p:sp>
        <p:nvSpPr>
          <p:cNvPr id="42" name="TextBox 8"/>
          <p:cNvSpPr txBox="1"/>
          <p:nvPr/>
        </p:nvSpPr>
        <p:spPr>
          <a:xfrm>
            <a:off x="609600" y="704295"/>
            <a:ext cx="3219450" cy="215265"/>
          </a:xfrm>
          <a:prstGeom prst="rect">
            <a:avLst/>
          </a:prstGeom>
          <a:noFill/>
        </p:spPr>
        <p:txBody>
          <a:bodyPr wrap="square" lIns="0" tIns="0" rIns="0" bIns="0" rtlCol="0" anchor="ctr">
            <a:spAutoFit/>
          </a:bodyPr>
          <a:lstStyle/>
          <a:p>
            <a:r>
              <a:rPr lang="zh-CN" altLang="en-US" sz="14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时间管理计划</a:t>
            </a:r>
          </a:p>
        </p:txBody>
      </p:sp>
      <p:sp>
        <p:nvSpPr>
          <p:cNvPr id="5" name="Text Placeholder 16"/>
          <p:cNvSpPr>
            <a:spLocks noGrp="1"/>
          </p:cNvSpPr>
          <p:nvPr/>
        </p:nvSpPr>
        <p:spPr>
          <a:xfrm>
            <a:off x="4690110" y="403225"/>
            <a:ext cx="3478530" cy="516255"/>
          </a:xfrm>
          <a:prstGeom prst="rect">
            <a:avLst/>
          </a:prstGeom>
        </p:spPr>
        <p:txBody>
          <a:bodyPr vert="horz" wrap="square" lIns="0" tIns="0" rIns="0" bIns="0" rtlCol="0">
            <a:spAutoFit/>
          </a:bodyPr>
          <a:lstStyle>
            <a:lvl1pPr marL="241300" indent="-241300" algn="l" defTabSz="963930" rtl="0" eaLnBrk="1" latinLnBrk="0" hangingPunct="1">
              <a:lnSpc>
                <a:spcPct val="90000"/>
              </a:lnSpc>
              <a:spcBef>
                <a:spcPts val="1055"/>
              </a:spcBef>
              <a:buFont typeface="Arial" panose="020B0604020202020204" pitchFamily="34" charset="0"/>
              <a:buChar char="•"/>
              <a:defRPr sz="2955" kern="1200">
                <a:solidFill>
                  <a:schemeClr val="tx1"/>
                </a:solidFill>
                <a:latin typeface="+mn-lt"/>
                <a:ea typeface="+mn-ea"/>
                <a:cs typeface="+mn-cs"/>
              </a:defRPr>
            </a:lvl1pPr>
            <a:lvl2pPr marL="723265" indent="-241300" algn="l" defTabSz="963930" rtl="0" eaLnBrk="1" latinLnBrk="0" hangingPunct="1">
              <a:lnSpc>
                <a:spcPct val="90000"/>
              </a:lnSpc>
              <a:spcBef>
                <a:spcPts val="525"/>
              </a:spcBef>
              <a:buFont typeface="Arial" panose="020B0604020202020204" pitchFamily="34" charset="0"/>
              <a:buChar char="•"/>
              <a:defRPr sz="2530" kern="1200">
                <a:solidFill>
                  <a:schemeClr val="tx1"/>
                </a:solidFill>
                <a:latin typeface="+mn-lt"/>
                <a:ea typeface="+mn-ea"/>
                <a:cs typeface="+mn-cs"/>
              </a:defRPr>
            </a:lvl2pPr>
            <a:lvl3pPr marL="1205230" indent="-241300" algn="l" defTabSz="963930" rtl="0" eaLnBrk="1" latinLnBrk="0" hangingPunct="1">
              <a:lnSpc>
                <a:spcPct val="90000"/>
              </a:lnSpc>
              <a:spcBef>
                <a:spcPts val="525"/>
              </a:spcBef>
              <a:buFont typeface="Arial" panose="020B0604020202020204" pitchFamily="34" charset="0"/>
              <a:buChar char="•"/>
              <a:defRPr sz="2110" kern="1200">
                <a:solidFill>
                  <a:schemeClr val="tx1"/>
                </a:solidFill>
                <a:latin typeface="+mn-lt"/>
                <a:ea typeface="+mn-ea"/>
                <a:cs typeface="+mn-cs"/>
              </a:defRPr>
            </a:lvl3pPr>
            <a:lvl4pPr marL="168783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4pPr>
            <a:lvl5pPr marL="2169795"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5pPr>
            <a:lvl6pPr marL="265176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6pPr>
            <a:lvl7pPr marL="313436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7pPr>
            <a:lvl8pPr marL="3616325"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8pPr>
            <a:lvl9pPr marL="409829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9pPr>
          </a:lstStyle>
          <a:p>
            <a:pPr marL="0" indent="0" algn="ctr">
              <a:lnSpc>
                <a:spcPct val="120000"/>
              </a:lnSpc>
              <a:buNone/>
            </a:pPr>
            <a:r>
              <a:rPr lang="zh-CN" altLang="en-US" sz="2800" dirty="0" smtClean="0">
                <a:solidFill>
                  <a:schemeClr val="tx1"/>
                </a:solidFill>
                <a:latin typeface="微软雅黑" panose="020B0503020204020204" pitchFamily="34" charset="-122"/>
                <a:ea typeface="微软雅黑" panose="020B0503020204020204" pitchFamily="34" charset="-122"/>
                <a:cs typeface="+mn-ea"/>
                <a:sym typeface="Arial" panose="020B0604020202020204" pitchFamily="34" charset="0"/>
              </a:rPr>
              <a:t>需求工程范围管理表</a:t>
            </a:r>
          </a:p>
        </p:txBody>
      </p:sp>
      <p:graphicFrame>
        <p:nvGraphicFramePr>
          <p:cNvPr id="2" name="表格 1"/>
          <p:cNvGraphicFramePr/>
          <p:nvPr/>
        </p:nvGraphicFramePr>
        <p:xfrm>
          <a:off x="2141855" y="995680"/>
          <a:ext cx="8575040" cy="3982086"/>
        </p:xfrm>
        <a:graphic>
          <a:graphicData uri="http://schemas.openxmlformats.org/drawingml/2006/table">
            <a:tbl>
              <a:tblPr firstRow="1" bandRow="1">
                <a:tableStyleId>{5C22544A-7EE6-4342-B048-85BDC9FD1C3A}</a:tableStyleId>
              </a:tblPr>
              <a:tblGrid>
                <a:gridCol w="1482725"/>
                <a:gridCol w="7092315"/>
              </a:tblGrid>
              <a:tr h="380365">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开发阶段</a:t>
                      </a:r>
                    </a:p>
                  </a:txBody>
                  <a:tcPr marL="0" marR="0" marT="0" marB="1"/>
                </a:tc>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具体内容</a:t>
                      </a:r>
                    </a:p>
                  </a:txBody>
                  <a:tcPr marL="0" marR="0" marT="0" marB="1"/>
                </a:tc>
              </a:tr>
              <a:tr h="1132840">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需求规格</a:t>
                      </a:r>
                      <a:r>
                        <a:rPr lang="zh-CN" altLang="en-US" sz="1800" b="0">
                          <a:latin typeface="宋体" panose="02010600030101010101" pitchFamily="2" charset="-122"/>
                          <a:ea typeface="宋体" panose="02010600030101010101" pitchFamily="2" charset="-122"/>
                          <a:cs typeface="Times New Roman" panose="02020603050405020304" charset="0"/>
                        </a:rPr>
                        <a:t>审核</a:t>
                      </a:r>
                      <a:endParaRPr lang="zh-CN" altLang="en-US" sz="1800" b="0">
                        <a:latin typeface="宋体" panose="02010600030101010101" pitchFamily="2" charset="-122"/>
                        <a:ea typeface="宋体" panose="02010600030101010101" pitchFamily="2" charset="-122"/>
                        <a:cs typeface="宋体" panose="02010600030101010101" pitchFamily="2" charset="-122"/>
                      </a:endParaRPr>
                    </a:p>
                  </a:txBody>
                  <a:tcPr marL="0" marR="0" marT="0" marB="1"/>
                </a:tc>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审查需求文档</a:t>
                      </a:r>
                    </a:p>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编写</a:t>
                      </a:r>
                      <a:r>
                        <a:rPr lang="zh-CN" altLang="en-US" sz="1800" b="0">
                          <a:latin typeface="宋体" panose="02010600030101010101" pitchFamily="2" charset="-122"/>
                          <a:ea typeface="宋体" panose="02010600030101010101" pitchFamily="2" charset="-122"/>
                          <a:cs typeface="Times New Roman" panose="02020603050405020304" charset="0"/>
                        </a:rPr>
                        <a:t>测试用例</a:t>
                      </a:r>
                    </a:p>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编写用户</a:t>
                      </a:r>
                      <a:r>
                        <a:rPr lang="zh-CN" altLang="en-US" sz="1800" b="0">
                          <a:latin typeface="宋体" panose="02010600030101010101" pitchFamily="2" charset="-122"/>
                          <a:ea typeface="宋体" panose="02010600030101010101" pitchFamily="2" charset="-122"/>
                          <a:cs typeface="Times New Roman" panose="02020603050405020304" charset="0"/>
                        </a:rPr>
                        <a:t>手册</a:t>
                      </a:r>
                    </a:p>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确定</a:t>
                      </a:r>
                      <a:r>
                        <a:rPr lang="zh-CN" altLang="en-US" sz="1800" b="0">
                          <a:latin typeface="宋体" panose="02010600030101010101" pitchFamily="2" charset="-122"/>
                          <a:ea typeface="宋体" panose="02010600030101010101" pitchFamily="2" charset="-122"/>
                          <a:cs typeface="Times New Roman" panose="02020603050405020304" charset="0"/>
                        </a:rPr>
                        <a:t>合格的标准</a:t>
                      </a:r>
                      <a:endParaRPr lang="zh-CN" altLang="en-US" sz="1800" b="0">
                        <a:latin typeface="宋体" panose="02010600030101010101" pitchFamily="2" charset="-122"/>
                        <a:ea typeface="宋体" panose="02010600030101010101" pitchFamily="2" charset="-122"/>
                        <a:cs typeface="宋体" panose="02010600030101010101" pitchFamily="2" charset="-122"/>
                      </a:endParaRPr>
                    </a:p>
                  </a:txBody>
                  <a:tcPr marL="0" marR="0" marT="0" marB="1"/>
                </a:tc>
              </a:tr>
              <a:tr h="1058545">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需求管理</a:t>
                      </a:r>
                    </a:p>
                  </a:txBody>
                  <a:tcPr marL="0" marR="0" marT="0" marB="1"/>
                </a:tc>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确定需求变更控制过程</a:t>
                      </a:r>
                    </a:p>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成立需求变更控制委员会</a:t>
                      </a:r>
                    </a:p>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进行需求</a:t>
                      </a:r>
                      <a:r>
                        <a:rPr lang="zh-CN" altLang="en-US" sz="1800" b="0">
                          <a:latin typeface="宋体" panose="02010600030101010101" pitchFamily="2" charset="-122"/>
                          <a:ea typeface="宋体" panose="02010600030101010101" pitchFamily="2" charset="-122"/>
                          <a:cs typeface="Times New Roman" panose="02020603050405020304" charset="0"/>
                        </a:rPr>
                        <a:t>变更影响分析</a:t>
                      </a:r>
                    </a:p>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跟踪</a:t>
                      </a:r>
                      <a:r>
                        <a:rPr lang="zh-CN" altLang="en-US" sz="1800" b="0">
                          <a:latin typeface="宋体" panose="02010600030101010101" pitchFamily="2" charset="-122"/>
                          <a:ea typeface="宋体" panose="02010600030101010101" pitchFamily="2" charset="-122"/>
                          <a:cs typeface="Times New Roman" panose="02020603050405020304" charset="0"/>
                        </a:rPr>
                        <a:t>每一项变更</a:t>
                      </a:r>
                    </a:p>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编写</a:t>
                      </a:r>
                      <a:r>
                        <a:rPr lang="zh-CN" altLang="en-US" sz="1800" b="0">
                          <a:latin typeface="宋体" panose="02010600030101010101" pitchFamily="2" charset="-122"/>
                          <a:ea typeface="宋体" panose="02010600030101010101" pitchFamily="2" charset="-122"/>
                          <a:cs typeface="Times New Roman" panose="02020603050405020304" charset="0"/>
                        </a:rPr>
                        <a:t>需求文档和基准版本和控制版本</a:t>
                      </a:r>
                    </a:p>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维护变更</a:t>
                      </a:r>
                      <a:r>
                        <a:rPr lang="zh-CN" altLang="en-US" sz="1800" b="0">
                          <a:latin typeface="宋体" panose="02010600030101010101" pitchFamily="2" charset="-122"/>
                          <a:ea typeface="宋体" panose="02010600030101010101" pitchFamily="2" charset="-122"/>
                          <a:cs typeface="Times New Roman" panose="02020603050405020304" charset="0"/>
                        </a:rPr>
                        <a:t>历史记录</a:t>
                      </a:r>
                    </a:p>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跟踪</a:t>
                      </a:r>
                      <a:r>
                        <a:rPr lang="zh-CN" altLang="en-US" sz="1800" b="0">
                          <a:latin typeface="宋体" panose="02010600030101010101" pitchFamily="2" charset="-122"/>
                          <a:ea typeface="宋体" panose="02010600030101010101" pitchFamily="2" charset="-122"/>
                          <a:cs typeface="Times New Roman" panose="02020603050405020304" charset="0"/>
                        </a:rPr>
                        <a:t>需求状态</a:t>
                      </a:r>
                    </a:p>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衡量需求稳定性</a:t>
                      </a:r>
                    </a:p>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使用需求管理工具</a:t>
                      </a:r>
                    </a:p>
                  </a:txBody>
                  <a:tcPr marL="0" marR="0" marT="0" marB="1"/>
                </a:tc>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椭圆 3079"/>
          <p:cNvSpPr>
            <a:spLocks noChangeArrowheads="1"/>
          </p:cNvSpPr>
          <p:nvPr/>
        </p:nvSpPr>
        <p:spPr bwMode="auto">
          <a:xfrm>
            <a:off x="2534975" y="2503525"/>
            <a:ext cx="2223370" cy="2223370"/>
          </a:xfrm>
          <a:prstGeom prst="ellipse">
            <a:avLst/>
          </a:prstGeom>
          <a:solidFill>
            <a:srgbClr val="7030A0"/>
          </a:solidFill>
          <a:ln>
            <a:noFill/>
          </a:ln>
        </p:spPr>
        <p:txBody>
          <a:bodyPr/>
          <a:lstStyle/>
          <a:p>
            <a:endParaRPr lang="zh-CN" altLang="en-US" sz="2670">
              <a:latin typeface="Arial" panose="020B0604020202020204" pitchFamily="34" charset="0"/>
              <a:ea typeface="微软雅黑" panose="020B0503020204020204" pitchFamily="34" charset="-122"/>
              <a:sym typeface="Arial" panose="020B0604020202020204" pitchFamily="34" charset="0"/>
            </a:endParaRPr>
          </a:p>
        </p:txBody>
      </p:sp>
      <p:sp>
        <p:nvSpPr>
          <p:cNvPr id="6148" name="文本框 3080"/>
          <p:cNvSpPr txBox="1">
            <a:spLocks noChangeArrowheads="1"/>
          </p:cNvSpPr>
          <p:nvPr/>
        </p:nvSpPr>
        <p:spPr bwMode="auto">
          <a:xfrm>
            <a:off x="4758346" y="3117108"/>
            <a:ext cx="1761285" cy="13893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zh-CN" sz="8435" dirty="0">
                <a:solidFill>
                  <a:srgbClr val="7030A0"/>
                </a:solidFill>
                <a:latin typeface="Arial" panose="020B0604020202020204" pitchFamily="34" charset="0"/>
                <a:ea typeface="微软雅黑" panose="020B0503020204020204" pitchFamily="34" charset="-122"/>
                <a:sym typeface="Arial" panose="020B0604020202020204" pitchFamily="34" charset="0"/>
              </a:rPr>
              <a:t>06</a:t>
            </a:r>
          </a:p>
        </p:txBody>
      </p:sp>
      <p:sp>
        <p:nvSpPr>
          <p:cNvPr id="6152" name="椭圆 3088"/>
          <p:cNvSpPr>
            <a:spLocks noChangeArrowheads="1"/>
          </p:cNvSpPr>
          <p:nvPr/>
        </p:nvSpPr>
        <p:spPr bwMode="auto">
          <a:xfrm>
            <a:off x="1626429" y="4325081"/>
            <a:ext cx="169655" cy="169655"/>
          </a:xfrm>
          <a:prstGeom prst="ellipse">
            <a:avLst/>
          </a:prstGeom>
          <a:solidFill>
            <a:srgbClr val="7030A0"/>
          </a:solidFill>
          <a:ln>
            <a:noFill/>
          </a:ln>
        </p:spPr>
        <p:txBody>
          <a:bodyPr/>
          <a:lstStyle/>
          <a:p>
            <a:endParaRPr lang="zh-CN" altLang="en-US" sz="2670">
              <a:latin typeface="Arial" panose="020B0604020202020204" pitchFamily="34" charset="0"/>
              <a:ea typeface="微软雅黑" panose="020B0503020204020204" pitchFamily="34" charset="-122"/>
              <a:sym typeface="Arial" panose="020B0604020202020204" pitchFamily="34" charset="0"/>
            </a:endParaRPr>
          </a:p>
        </p:txBody>
      </p:sp>
      <p:sp>
        <p:nvSpPr>
          <p:cNvPr id="6153" name="椭圆 3087"/>
          <p:cNvSpPr>
            <a:spLocks noChangeArrowheads="1"/>
          </p:cNvSpPr>
          <p:nvPr/>
        </p:nvSpPr>
        <p:spPr bwMode="auto">
          <a:xfrm>
            <a:off x="4945859" y="2237881"/>
            <a:ext cx="482177" cy="482177"/>
          </a:xfrm>
          <a:prstGeom prst="ellipse">
            <a:avLst/>
          </a:prstGeom>
          <a:solidFill>
            <a:srgbClr val="7030A0"/>
          </a:solidFill>
          <a:ln>
            <a:noFill/>
          </a:ln>
        </p:spPr>
        <p:txBody>
          <a:bodyPr/>
          <a:lstStyle/>
          <a:p>
            <a:endParaRPr lang="zh-CN" altLang="en-US" sz="2670">
              <a:latin typeface="Arial" panose="020B0604020202020204" pitchFamily="34" charset="0"/>
              <a:ea typeface="微软雅黑" panose="020B0503020204020204" pitchFamily="34" charset="-122"/>
              <a:sym typeface="Arial" panose="020B0604020202020204" pitchFamily="34" charset="0"/>
            </a:endParaRPr>
          </a:p>
        </p:txBody>
      </p:sp>
      <p:sp>
        <p:nvSpPr>
          <p:cNvPr id="9" name="矩形 8"/>
          <p:cNvSpPr/>
          <p:nvPr/>
        </p:nvSpPr>
        <p:spPr>
          <a:xfrm>
            <a:off x="6255915" y="3279535"/>
            <a:ext cx="2855570" cy="430530"/>
          </a:xfrm>
          <a:prstGeom prst="rect">
            <a:avLst/>
          </a:prstGeom>
        </p:spPr>
        <p:txBody>
          <a:bodyPr wrap="square" lIns="0" tIns="0" rIns="0" bIns="0">
            <a:spAutoFit/>
          </a:bodyPr>
          <a:lstStyle/>
          <a:p>
            <a:r>
              <a:rPr lang="zh-CN" altLang="en-US" sz="2800" dirty="0">
                <a:solidFill>
                  <a:srgbClr val="7030A0"/>
                </a:solidFill>
                <a:latin typeface="Arial" panose="020B0604020202020204" pitchFamily="34" charset="0"/>
                <a:ea typeface="微软雅黑" panose="020B0503020204020204" pitchFamily="34" charset="-122"/>
                <a:sym typeface="Arial" panose="020B0604020202020204" pitchFamily="34" charset="0"/>
              </a:rPr>
              <a:t>成本管理计划</a:t>
            </a:r>
          </a:p>
        </p:txBody>
      </p:sp>
      <p:sp>
        <p:nvSpPr>
          <p:cNvPr id="10" name="文本框 9"/>
          <p:cNvSpPr txBox="1"/>
          <p:nvPr/>
        </p:nvSpPr>
        <p:spPr>
          <a:xfrm>
            <a:off x="6255915" y="3831006"/>
            <a:ext cx="3979458" cy="215265"/>
          </a:xfrm>
          <a:prstGeom prst="rect">
            <a:avLst/>
          </a:prstGeom>
          <a:noFill/>
        </p:spPr>
        <p:txBody>
          <a:bodyPr wrap="square" lIns="0" tIns="0" rIns="0" bIns="0" rtlCol="0">
            <a:spAutoFit/>
          </a:bodyPr>
          <a:lstStyle/>
          <a:p>
            <a:pPr algn="just"/>
            <a:r>
              <a:rPr lang="zh-CN" altLang="en-US" sz="1400" dirty="0">
                <a:solidFill>
                  <a:srgbClr val="7030A0"/>
                </a:solidFill>
                <a:latin typeface="Arial" panose="020B0604020202020204" pitchFamily="34" charset="0"/>
                <a:ea typeface="微软雅黑" panose="020B0503020204020204" pitchFamily="34" charset="-122"/>
                <a:cs typeface="+mn-ea"/>
                <a:sym typeface="Arial" panose="020B0604020202020204" pitchFamily="34" charset="0"/>
              </a:rPr>
              <a:t>成本资金预算及管理</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ntr" presetSubtype="0" fill="hold" grpId="0" nodeType="afterEffect">
                                  <p:stCondLst>
                                    <p:cond delay="0"/>
                                  </p:stCondLst>
                                  <p:childTnLst>
                                    <p:set>
                                      <p:cBhvr>
                                        <p:cTn id="6" dur="1" fill="hold">
                                          <p:stCondLst>
                                            <p:cond delay="0"/>
                                          </p:stCondLst>
                                        </p:cTn>
                                        <p:tgtEl>
                                          <p:spTgt spid="6146"/>
                                        </p:tgtEl>
                                        <p:attrNameLst>
                                          <p:attrName>style.visibility</p:attrName>
                                        </p:attrNameLst>
                                      </p:cBhvr>
                                      <p:to>
                                        <p:strVal val="visible"/>
                                      </p:to>
                                    </p:set>
                                    <p:anim calcmode="lin" valueType="num">
                                      <p:cBhvr>
                                        <p:cTn id="7" dur="1000" fill="hold"/>
                                        <p:tgtEl>
                                          <p:spTgt spid="6146"/>
                                        </p:tgtEl>
                                        <p:attrNameLst>
                                          <p:attrName>ppt_w</p:attrName>
                                        </p:attrNameLst>
                                      </p:cBhvr>
                                      <p:tavLst>
                                        <p:tav tm="0">
                                          <p:val>
                                            <p:fltVal val="0"/>
                                          </p:val>
                                        </p:tav>
                                        <p:tav tm="100000">
                                          <p:val>
                                            <p:strVal val="#ppt_w"/>
                                          </p:val>
                                        </p:tav>
                                      </p:tavLst>
                                    </p:anim>
                                    <p:anim calcmode="lin" valueType="num">
                                      <p:cBhvr>
                                        <p:cTn id="8" dur="1000" fill="hold"/>
                                        <p:tgtEl>
                                          <p:spTgt spid="6146"/>
                                        </p:tgtEl>
                                        <p:attrNameLst>
                                          <p:attrName>ppt_h</p:attrName>
                                        </p:attrNameLst>
                                      </p:cBhvr>
                                      <p:tavLst>
                                        <p:tav tm="0">
                                          <p:val>
                                            <p:fltVal val="0"/>
                                          </p:val>
                                        </p:tav>
                                        <p:tav tm="100000">
                                          <p:val>
                                            <p:strVal val="#ppt_h"/>
                                          </p:val>
                                        </p:tav>
                                      </p:tavLst>
                                    </p:anim>
                                    <p:anim calcmode="lin" valueType="num">
                                      <p:cBhvr>
                                        <p:cTn id="9" dur="1000" fill="hold"/>
                                        <p:tgtEl>
                                          <p:spTgt spid="6146"/>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6146"/>
                                        </p:tgtEl>
                                        <p:attrNameLst>
                                          <p:attrName>ppt_y</p:attrName>
                                        </p:attrNameLst>
                                      </p:cBhvr>
                                      <p:tavLst>
                                        <p:tav tm="0" fmla="#ppt_y+(sin(-2*pi*(1-$))*-#ppt_x+cos(-2*pi*(1-$))*(1-#ppt_y))*(1-$)">
                                          <p:val>
                                            <p:fltVal val="0"/>
                                          </p:val>
                                        </p:tav>
                                        <p:tav tm="100000">
                                          <p:val>
                                            <p:fltVal val="1"/>
                                          </p:val>
                                        </p:tav>
                                      </p:tavLst>
                                    </p:anim>
                                  </p:childTnLst>
                                </p:cTn>
                              </p:par>
                            </p:childTnLst>
                          </p:cTn>
                        </p:par>
                        <p:par>
                          <p:cTn id="11" fill="hold">
                            <p:stCondLst>
                              <p:cond delay="1000"/>
                            </p:stCondLst>
                            <p:childTnLst>
                              <p:par>
                                <p:cTn id="12" presetID="15" presetClass="entr" presetSubtype="0" fill="hold" grpId="0" nodeType="afterEffect">
                                  <p:stCondLst>
                                    <p:cond delay="0"/>
                                  </p:stCondLst>
                                  <p:childTnLst>
                                    <p:set>
                                      <p:cBhvr>
                                        <p:cTn id="13" dur="1" fill="hold">
                                          <p:stCondLst>
                                            <p:cond delay="0"/>
                                          </p:stCondLst>
                                        </p:cTn>
                                        <p:tgtEl>
                                          <p:spTgt spid="6152"/>
                                        </p:tgtEl>
                                        <p:attrNameLst>
                                          <p:attrName>style.visibility</p:attrName>
                                        </p:attrNameLst>
                                      </p:cBhvr>
                                      <p:to>
                                        <p:strVal val="visible"/>
                                      </p:to>
                                    </p:set>
                                    <p:anim calcmode="lin" valueType="num">
                                      <p:cBhvr>
                                        <p:cTn id="14" dur="1000" fill="hold"/>
                                        <p:tgtEl>
                                          <p:spTgt spid="6152"/>
                                        </p:tgtEl>
                                        <p:attrNameLst>
                                          <p:attrName>ppt_w</p:attrName>
                                        </p:attrNameLst>
                                      </p:cBhvr>
                                      <p:tavLst>
                                        <p:tav tm="0">
                                          <p:val>
                                            <p:fltVal val="0"/>
                                          </p:val>
                                        </p:tav>
                                        <p:tav tm="100000">
                                          <p:val>
                                            <p:strVal val="#ppt_w"/>
                                          </p:val>
                                        </p:tav>
                                      </p:tavLst>
                                    </p:anim>
                                    <p:anim calcmode="lin" valueType="num">
                                      <p:cBhvr>
                                        <p:cTn id="15" dur="1000" fill="hold"/>
                                        <p:tgtEl>
                                          <p:spTgt spid="6152"/>
                                        </p:tgtEl>
                                        <p:attrNameLst>
                                          <p:attrName>ppt_h</p:attrName>
                                        </p:attrNameLst>
                                      </p:cBhvr>
                                      <p:tavLst>
                                        <p:tav tm="0">
                                          <p:val>
                                            <p:fltVal val="0"/>
                                          </p:val>
                                        </p:tav>
                                        <p:tav tm="100000">
                                          <p:val>
                                            <p:strVal val="#ppt_h"/>
                                          </p:val>
                                        </p:tav>
                                      </p:tavLst>
                                    </p:anim>
                                    <p:anim calcmode="lin" valueType="num">
                                      <p:cBhvr>
                                        <p:cTn id="16" dur="1000" fill="hold"/>
                                        <p:tgtEl>
                                          <p:spTgt spid="6152"/>
                                        </p:tgtEl>
                                        <p:attrNameLst>
                                          <p:attrName>ppt_x</p:attrName>
                                        </p:attrNameLst>
                                      </p:cBhvr>
                                      <p:tavLst>
                                        <p:tav tm="0" fmla="#ppt_x+(cos(-2*pi*(1-$))*-#ppt_x-sin(-2*pi*(1-$))*(1-#ppt_y))*(1-$)">
                                          <p:val>
                                            <p:fltVal val="0"/>
                                          </p:val>
                                        </p:tav>
                                        <p:tav tm="100000">
                                          <p:val>
                                            <p:fltVal val="1"/>
                                          </p:val>
                                        </p:tav>
                                      </p:tavLst>
                                    </p:anim>
                                    <p:anim calcmode="lin" valueType="num">
                                      <p:cBhvr>
                                        <p:cTn id="17" dur="1000" fill="hold"/>
                                        <p:tgtEl>
                                          <p:spTgt spid="6152"/>
                                        </p:tgtEl>
                                        <p:attrNameLst>
                                          <p:attrName>ppt_y</p:attrName>
                                        </p:attrNameLst>
                                      </p:cBhvr>
                                      <p:tavLst>
                                        <p:tav tm="0" fmla="#ppt_y+(sin(-2*pi*(1-$))*-#ppt_x+cos(-2*pi*(1-$))*(1-#ppt_y))*(1-$)">
                                          <p:val>
                                            <p:fltVal val="0"/>
                                          </p:val>
                                        </p:tav>
                                        <p:tav tm="100000">
                                          <p:val>
                                            <p:fltVal val="1"/>
                                          </p:val>
                                        </p:tav>
                                      </p:tavLst>
                                    </p:anim>
                                  </p:childTnLst>
                                </p:cTn>
                              </p:par>
                            </p:childTnLst>
                          </p:cTn>
                        </p:par>
                        <p:par>
                          <p:cTn id="18" fill="hold">
                            <p:stCondLst>
                              <p:cond delay="2000"/>
                            </p:stCondLst>
                            <p:childTnLst>
                              <p:par>
                                <p:cTn id="19" presetID="15" presetClass="entr" presetSubtype="0" fill="hold" grpId="0" nodeType="afterEffect">
                                  <p:stCondLst>
                                    <p:cond delay="0"/>
                                  </p:stCondLst>
                                  <p:childTnLst>
                                    <p:set>
                                      <p:cBhvr>
                                        <p:cTn id="20" dur="1" fill="hold">
                                          <p:stCondLst>
                                            <p:cond delay="0"/>
                                          </p:stCondLst>
                                        </p:cTn>
                                        <p:tgtEl>
                                          <p:spTgt spid="6153"/>
                                        </p:tgtEl>
                                        <p:attrNameLst>
                                          <p:attrName>style.visibility</p:attrName>
                                        </p:attrNameLst>
                                      </p:cBhvr>
                                      <p:to>
                                        <p:strVal val="visible"/>
                                      </p:to>
                                    </p:set>
                                    <p:anim calcmode="lin" valueType="num">
                                      <p:cBhvr>
                                        <p:cTn id="21" dur="1000" fill="hold"/>
                                        <p:tgtEl>
                                          <p:spTgt spid="6153"/>
                                        </p:tgtEl>
                                        <p:attrNameLst>
                                          <p:attrName>ppt_w</p:attrName>
                                        </p:attrNameLst>
                                      </p:cBhvr>
                                      <p:tavLst>
                                        <p:tav tm="0">
                                          <p:val>
                                            <p:fltVal val="0"/>
                                          </p:val>
                                        </p:tav>
                                        <p:tav tm="100000">
                                          <p:val>
                                            <p:strVal val="#ppt_w"/>
                                          </p:val>
                                        </p:tav>
                                      </p:tavLst>
                                    </p:anim>
                                    <p:anim calcmode="lin" valueType="num">
                                      <p:cBhvr>
                                        <p:cTn id="22" dur="1000" fill="hold"/>
                                        <p:tgtEl>
                                          <p:spTgt spid="6153"/>
                                        </p:tgtEl>
                                        <p:attrNameLst>
                                          <p:attrName>ppt_h</p:attrName>
                                        </p:attrNameLst>
                                      </p:cBhvr>
                                      <p:tavLst>
                                        <p:tav tm="0">
                                          <p:val>
                                            <p:fltVal val="0"/>
                                          </p:val>
                                        </p:tav>
                                        <p:tav tm="100000">
                                          <p:val>
                                            <p:strVal val="#ppt_h"/>
                                          </p:val>
                                        </p:tav>
                                      </p:tavLst>
                                    </p:anim>
                                    <p:anim calcmode="lin" valueType="num">
                                      <p:cBhvr>
                                        <p:cTn id="23" dur="1000" fill="hold"/>
                                        <p:tgtEl>
                                          <p:spTgt spid="6153"/>
                                        </p:tgtEl>
                                        <p:attrNameLst>
                                          <p:attrName>ppt_x</p:attrName>
                                        </p:attrNameLst>
                                      </p:cBhvr>
                                      <p:tavLst>
                                        <p:tav tm="0" fmla="#ppt_x+(cos(-2*pi*(1-$))*-#ppt_x-sin(-2*pi*(1-$))*(1-#ppt_y))*(1-$)">
                                          <p:val>
                                            <p:fltVal val="0"/>
                                          </p:val>
                                        </p:tav>
                                        <p:tav tm="100000">
                                          <p:val>
                                            <p:fltVal val="1"/>
                                          </p:val>
                                        </p:tav>
                                      </p:tavLst>
                                    </p:anim>
                                    <p:anim calcmode="lin" valueType="num">
                                      <p:cBhvr>
                                        <p:cTn id="24" dur="1000" fill="hold"/>
                                        <p:tgtEl>
                                          <p:spTgt spid="6153"/>
                                        </p:tgtEl>
                                        <p:attrNameLst>
                                          <p:attrName>ppt_y</p:attrName>
                                        </p:attrNameLst>
                                      </p:cBhvr>
                                      <p:tavLst>
                                        <p:tav tm="0" fmla="#ppt_y+(sin(-2*pi*(1-$))*-#ppt_x+cos(-2*pi*(1-$))*(1-#ppt_y))*(1-$)">
                                          <p:val>
                                            <p:fltVal val="0"/>
                                          </p:val>
                                        </p:tav>
                                        <p:tav tm="100000">
                                          <p:val>
                                            <p:fltVal val="1"/>
                                          </p:val>
                                        </p:tav>
                                      </p:tavLst>
                                    </p:anim>
                                  </p:childTnLst>
                                </p:cTn>
                              </p:par>
                            </p:childTnLst>
                          </p:cTn>
                        </p:par>
                        <p:par>
                          <p:cTn id="25" fill="hold">
                            <p:stCondLst>
                              <p:cond delay="3000"/>
                            </p:stCondLst>
                            <p:childTnLst>
                              <p:par>
                                <p:cTn id="26" presetID="56" presetClass="entr" presetSubtype="0" fill="hold" grpId="0" nodeType="afterEffect">
                                  <p:stCondLst>
                                    <p:cond delay="0"/>
                                  </p:stCondLst>
                                  <p:iterate type="lt">
                                    <p:tmPct val="10000"/>
                                  </p:iterate>
                                  <p:childTnLst>
                                    <p:set>
                                      <p:cBhvr>
                                        <p:cTn id="27" dur="1" fill="hold">
                                          <p:stCondLst>
                                            <p:cond delay="0"/>
                                          </p:stCondLst>
                                        </p:cTn>
                                        <p:tgtEl>
                                          <p:spTgt spid="6148"/>
                                        </p:tgtEl>
                                        <p:attrNameLst>
                                          <p:attrName>style.visibility</p:attrName>
                                        </p:attrNameLst>
                                      </p:cBhvr>
                                      <p:to>
                                        <p:strVal val="visible"/>
                                      </p:to>
                                    </p:set>
                                    <p:anim by="(-#ppt_w*2)" calcmode="lin" valueType="num">
                                      <p:cBhvr rctx="PPT">
                                        <p:cTn id="28" dur="500" autoRev="1" fill="hold">
                                          <p:stCondLst>
                                            <p:cond delay="0"/>
                                          </p:stCondLst>
                                        </p:cTn>
                                        <p:tgtEl>
                                          <p:spTgt spid="6148"/>
                                        </p:tgtEl>
                                        <p:attrNameLst>
                                          <p:attrName>ppt_w</p:attrName>
                                        </p:attrNameLst>
                                      </p:cBhvr>
                                    </p:anim>
                                    <p:anim by="(#ppt_w*0.50)" calcmode="lin" valueType="num">
                                      <p:cBhvr>
                                        <p:cTn id="29" dur="500" decel="50000" autoRev="1" fill="hold">
                                          <p:stCondLst>
                                            <p:cond delay="0"/>
                                          </p:stCondLst>
                                        </p:cTn>
                                        <p:tgtEl>
                                          <p:spTgt spid="6148"/>
                                        </p:tgtEl>
                                        <p:attrNameLst>
                                          <p:attrName>ppt_x</p:attrName>
                                        </p:attrNameLst>
                                      </p:cBhvr>
                                    </p:anim>
                                    <p:anim from="(-#ppt_h/2)" to="(#ppt_y)" calcmode="lin" valueType="num">
                                      <p:cBhvr>
                                        <p:cTn id="30" dur="1000" fill="hold">
                                          <p:stCondLst>
                                            <p:cond delay="0"/>
                                          </p:stCondLst>
                                        </p:cTn>
                                        <p:tgtEl>
                                          <p:spTgt spid="6148"/>
                                        </p:tgtEl>
                                        <p:attrNameLst>
                                          <p:attrName>ppt_y</p:attrName>
                                        </p:attrNameLst>
                                      </p:cBhvr>
                                    </p:anim>
                                    <p:animRot by="21600000">
                                      <p:cBhvr>
                                        <p:cTn id="31" dur="1000" fill="hold">
                                          <p:stCondLst>
                                            <p:cond delay="0"/>
                                          </p:stCondLst>
                                        </p:cTn>
                                        <p:tgtEl>
                                          <p:spTgt spid="6148"/>
                                        </p:tgtEl>
                                        <p:attrNameLst>
                                          <p:attrName>r</p:attrName>
                                        </p:attrNameLst>
                                      </p:cBhvr>
                                    </p:animRot>
                                  </p:childTnLst>
                                </p:cTn>
                              </p:par>
                            </p:childTnLst>
                          </p:cTn>
                        </p:par>
                        <p:par>
                          <p:cTn id="32" fill="hold">
                            <p:stCondLst>
                              <p:cond delay="4099"/>
                            </p:stCondLst>
                            <p:childTnLst>
                              <p:par>
                                <p:cTn id="33" presetID="23" presetClass="entr" presetSubtype="32" fill="hold" grpId="0" nodeType="afterEffect">
                                  <p:stCondLst>
                                    <p:cond delay="0"/>
                                  </p:stCondLst>
                                  <p:childTnLst>
                                    <p:set>
                                      <p:cBhvr>
                                        <p:cTn id="34" dur="1" fill="hold">
                                          <p:stCondLst>
                                            <p:cond delay="0"/>
                                          </p:stCondLst>
                                        </p:cTn>
                                        <p:tgtEl>
                                          <p:spTgt spid="9"/>
                                        </p:tgtEl>
                                        <p:attrNameLst>
                                          <p:attrName>style.visibility</p:attrName>
                                        </p:attrNameLst>
                                      </p:cBhvr>
                                      <p:to>
                                        <p:strVal val="visible"/>
                                      </p:to>
                                    </p:set>
                                    <p:anim calcmode="lin" valueType="num">
                                      <p:cBhvr>
                                        <p:cTn id="35" dur="500" fill="hold"/>
                                        <p:tgtEl>
                                          <p:spTgt spid="9"/>
                                        </p:tgtEl>
                                        <p:attrNameLst>
                                          <p:attrName>ppt_w</p:attrName>
                                        </p:attrNameLst>
                                      </p:cBhvr>
                                      <p:tavLst>
                                        <p:tav tm="0">
                                          <p:val>
                                            <p:strVal val="4*#ppt_w"/>
                                          </p:val>
                                        </p:tav>
                                        <p:tav tm="100000">
                                          <p:val>
                                            <p:strVal val="#ppt_w"/>
                                          </p:val>
                                        </p:tav>
                                      </p:tavLst>
                                    </p:anim>
                                    <p:anim calcmode="lin" valueType="num">
                                      <p:cBhvr>
                                        <p:cTn id="36" dur="500" fill="hold"/>
                                        <p:tgtEl>
                                          <p:spTgt spid="9"/>
                                        </p:tgtEl>
                                        <p:attrNameLst>
                                          <p:attrName>ppt_h</p:attrName>
                                        </p:attrNameLst>
                                      </p:cBhvr>
                                      <p:tavLst>
                                        <p:tav tm="0">
                                          <p:val>
                                            <p:strVal val="4*#ppt_h"/>
                                          </p:val>
                                        </p:tav>
                                        <p:tav tm="100000">
                                          <p:val>
                                            <p:strVal val="#ppt_h"/>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0"/>
                                        </p:tgtEl>
                                        <p:attrNameLst>
                                          <p:attrName>style.visibility</p:attrName>
                                        </p:attrNameLst>
                                      </p:cBhvr>
                                      <p:to>
                                        <p:strVal val="visible"/>
                                      </p:to>
                                    </p:set>
                                    <p:anim calcmode="lin" valueType="num">
                                      <p:cBhvr additive="base">
                                        <p:cTn id="39" dur="500" fill="hold"/>
                                        <p:tgtEl>
                                          <p:spTgt spid="10"/>
                                        </p:tgtEl>
                                        <p:attrNameLst>
                                          <p:attrName>ppt_x</p:attrName>
                                        </p:attrNameLst>
                                      </p:cBhvr>
                                      <p:tavLst>
                                        <p:tav tm="0">
                                          <p:val>
                                            <p:strVal val="#ppt_x"/>
                                          </p:val>
                                        </p:tav>
                                        <p:tav tm="100000">
                                          <p:val>
                                            <p:strVal val="#ppt_x"/>
                                          </p:val>
                                        </p:tav>
                                      </p:tavLst>
                                    </p:anim>
                                    <p:anim calcmode="lin" valueType="num">
                                      <p:cBhvr additive="base">
                                        <p:cTn id="4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6" grpId="0" bldLvl="0" animBg="1"/>
      <p:bldP spid="6148" grpId="0"/>
      <p:bldP spid="6152" grpId="0" bldLvl="0" animBg="1"/>
      <p:bldP spid="6153" grpId="0" bldLvl="0" animBg="1"/>
      <p:bldP spid="9" grpId="0"/>
      <p:bldP spid="10"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p:cNvSpPr txBox="1"/>
          <p:nvPr/>
        </p:nvSpPr>
        <p:spPr>
          <a:xfrm>
            <a:off x="1578065" y="2748102"/>
            <a:ext cx="2106786" cy="1941830"/>
          </a:xfrm>
          <a:prstGeom prst="rect">
            <a:avLst/>
          </a:prstGeom>
        </p:spPr>
        <p:txBody>
          <a:bodyPr vert="horz" wrap="square" lIns="96435" tIns="48218" rIns="96435" bIns="48218" rtlCol="0">
            <a:sp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508000" algn="just">
              <a:lnSpc>
                <a:spcPct val="100000"/>
              </a:lnSpc>
              <a:spcBef>
                <a:spcPts val="0"/>
              </a:spcBef>
              <a:spcAft>
                <a:spcPts val="0"/>
              </a:spcAft>
              <a:buNone/>
              <a:extLst>
                <a:ext uri="{35155182-B16C-46BC-9424-99874614C6A1}">
                  <wpsdc:indentchars xmlns:wpsdc="http://www.wps.cn/officeDocument/2017/drawingmlCustomData" xmlns="" val="200" checksum="282533468"/>
                </a:ext>
              </a:extLst>
            </a:pPr>
            <a:r>
              <a:rPr sz="20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开发小组月工时基本为103h，开发费用为30.97/h，所以开发人员月成本为3189.91/月</a:t>
            </a:r>
            <a:r>
              <a:rPr lang="zh-CN" sz="20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a:t>
            </a:r>
          </a:p>
        </p:txBody>
      </p:sp>
      <p:sp>
        <p:nvSpPr>
          <p:cNvPr id="13" name="Content Placeholder 2"/>
          <p:cNvSpPr txBox="1"/>
          <p:nvPr/>
        </p:nvSpPr>
        <p:spPr>
          <a:xfrm>
            <a:off x="3807397" y="3259332"/>
            <a:ext cx="2099520" cy="611505"/>
          </a:xfrm>
          <a:prstGeom prst="rect">
            <a:avLst/>
          </a:prstGeom>
        </p:spPr>
        <p:txBody>
          <a:bodyPr vert="horz" wrap="square" lIns="96435" tIns="48218" rIns="96435" bIns="48218" rtlCol="0">
            <a:sp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lnSpc>
                <a:spcPct val="120000"/>
              </a:lnSpc>
              <a:spcBef>
                <a:spcPts val="0"/>
              </a:spcBef>
              <a:spcAft>
                <a:spcPts val="0"/>
              </a:spcAft>
              <a:buNone/>
            </a:pPr>
            <a:r>
              <a:rPr lang="en-US" sz="28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5</a:t>
            </a:r>
            <a:r>
              <a:rPr lang="zh-CN" altLang="en-US" sz="28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人</a:t>
            </a:r>
          </a:p>
        </p:txBody>
      </p:sp>
      <p:sp>
        <p:nvSpPr>
          <p:cNvPr id="14" name="Content Placeholder 2"/>
          <p:cNvSpPr txBox="1"/>
          <p:nvPr/>
        </p:nvSpPr>
        <p:spPr>
          <a:xfrm>
            <a:off x="6029602" y="3648840"/>
            <a:ext cx="2099520" cy="611505"/>
          </a:xfrm>
          <a:prstGeom prst="rect">
            <a:avLst/>
          </a:prstGeom>
        </p:spPr>
        <p:txBody>
          <a:bodyPr vert="horz" wrap="square" lIns="96435" tIns="48218" rIns="96435" bIns="48218" rtlCol="0">
            <a:sp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lnSpc>
                <a:spcPct val="120000"/>
              </a:lnSpc>
              <a:spcBef>
                <a:spcPts val="0"/>
              </a:spcBef>
              <a:spcAft>
                <a:spcPts val="0"/>
              </a:spcAft>
              <a:buNone/>
            </a:pPr>
            <a:r>
              <a:rPr lang="en-US" sz="28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4</a:t>
            </a:r>
            <a:r>
              <a:rPr lang="zh-CN" altLang="en-US" sz="28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个月</a:t>
            </a:r>
          </a:p>
        </p:txBody>
      </p:sp>
      <p:sp>
        <p:nvSpPr>
          <p:cNvPr id="5" name="任意多边形 4"/>
          <p:cNvSpPr/>
          <p:nvPr/>
        </p:nvSpPr>
        <p:spPr>
          <a:xfrm>
            <a:off x="1653379" y="1578447"/>
            <a:ext cx="9581341" cy="1394942"/>
          </a:xfrm>
          <a:custGeom>
            <a:avLst/>
            <a:gdLst>
              <a:gd name="connsiteX0" fmla="*/ 0 w 9581341"/>
              <a:gd name="connsiteY0" fmla="*/ 348736 h 1394942"/>
              <a:gd name="connsiteX1" fmla="*/ 8883870 w 9581341"/>
              <a:gd name="connsiteY1" fmla="*/ 348736 h 1394942"/>
              <a:gd name="connsiteX2" fmla="*/ 8883870 w 9581341"/>
              <a:gd name="connsiteY2" fmla="*/ 0 h 1394942"/>
              <a:gd name="connsiteX3" fmla="*/ 9581341 w 9581341"/>
              <a:gd name="connsiteY3" fmla="*/ 697471 h 1394942"/>
              <a:gd name="connsiteX4" fmla="*/ 8883870 w 9581341"/>
              <a:gd name="connsiteY4" fmla="*/ 1394942 h 1394942"/>
              <a:gd name="connsiteX5" fmla="*/ 8883870 w 9581341"/>
              <a:gd name="connsiteY5" fmla="*/ 1046207 h 1394942"/>
              <a:gd name="connsiteX6" fmla="*/ 0 w 9581341"/>
              <a:gd name="connsiteY6" fmla="*/ 1046207 h 1394942"/>
              <a:gd name="connsiteX7" fmla="*/ 0 w 9581341"/>
              <a:gd name="connsiteY7" fmla="*/ 348736 h 1394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581341" h="1394942">
                <a:moveTo>
                  <a:pt x="0" y="348736"/>
                </a:moveTo>
                <a:lnTo>
                  <a:pt x="8883870" y="348736"/>
                </a:lnTo>
                <a:lnTo>
                  <a:pt x="8883870" y="0"/>
                </a:lnTo>
                <a:lnTo>
                  <a:pt x="9581341" y="697471"/>
                </a:lnTo>
                <a:lnTo>
                  <a:pt x="8883870" y="1394942"/>
                </a:lnTo>
                <a:lnTo>
                  <a:pt x="8883870" y="1046207"/>
                </a:lnTo>
                <a:lnTo>
                  <a:pt x="0" y="1046207"/>
                </a:lnTo>
                <a:lnTo>
                  <a:pt x="0" y="348736"/>
                </a:lnTo>
                <a:close/>
              </a:path>
            </a:pathLst>
          </a:custGeom>
          <a:ln>
            <a:noFill/>
          </a:ln>
        </p:spPr>
        <p:style>
          <a:lnRef idx="2">
            <a:scrgbClr r="0" g="0" b="0"/>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540000" tIns="379216" rIns="602735" bIns="570182" numCol="1" spcCol="1270" anchor="ctr" anchorCtr="0">
            <a:noAutofit/>
          </a:bodyPr>
          <a:lstStyle/>
          <a:p>
            <a:pPr lvl="0" algn="ctr" defTabSz="355600">
              <a:lnSpc>
                <a:spcPct val="120000"/>
              </a:lnSpc>
              <a:spcAft>
                <a:spcPts val="0"/>
              </a:spcAft>
            </a:pPr>
            <a:r>
              <a:rPr lang="zh-CN" altLang="en-US" sz="1800" smtClean="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需求工程经费预算</a:t>
            </a:r>
          </a:p>
        </p:txBody>
      </p:sp>
      <p:sp>
        <p:nvSpPr>
          <p:cNvPr id="7" name="任意多边形 6"/>
          <p:cNvSpPr/>
          <p:nvPr/>
        </p:nvSpPr>
        <p:spPr>
          <a:xfrm>
            <a:off x="3861878" y="2063209"/>
            <a:ext cx="7372841" cy="1394942"/>
          </a:xfrm>
          <a:custGeom>
            <a:avLst/>
            <a:gdLst>
              <a:gd name="connsiteX0" fmla="*/ 0 w 7372841"/>
              <a:gd name="connsiteY0" fmla="*/ 348736 h 1394942"/>
              <a:gd name="connsiteX1" fmla="*/ 6675370 w 7372841"/>
              <a:gd name="connsiteY1" fmla="*/ 348736 h 1394942"/>
              <a:gd name="connsiteX2" fmla="*/ 6675370 w 7372841"/>
              <a:gd name="connsiteY2" fmla="*/ 0 h 1394942"/>
              <a:gd name="connsiteX3" fmla="*/ 7372841 w 7372841"/>
              <a:gd name="connsiteY3" fmla="*/ 697471 h 1394942"/>
              <a:gd name="connsiteX4" fmla="*/ 6675370 w 7372841"/>
              <a:gd name="connsiteY4" fmla="*/ 1394942 h 1394942"/>
              <a:gd name="connsiteX5" fmla="*/ 6675370 w 7372841"/>
              <a:gd name="connsiteY5" fmla="*/ 1046207 h 1394942"/>
              <a:gd name="connsiteX6" fmla="*/ 0 w 7372841"/>
              <a:gd name="connsiteY6" fmla="*/ 1046207 h 1394942"/>
              <a:gd name="connsiteX7" fmla="*/ 0 w 7372841"/>
              <a:gd name="connsiteY7" fmla="*/ 348736 h 1394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372841" h="1394942">
                <a:moveTo>
                  <a:pt x="0" y="348736"/>
                </a:moveTo>
                <a:lnTo>
                  <a:pt x="6675370" y="348736"/>
                </a:lnTo>
                <a:lnTo>
                  <a:pt x="6675370" y="0"/>
                </a:lnTo>
                <a:lnTo>
                  <a:pt x="7372841" y="697471"/>
                </a:lnTo>
                <a:lnTo>
                  <a:pt x="6675370" y="1394942"/>
                </a:lnTo>
                <a:lnTo>
                  <a:pt x="6675370" y="1046207"/>
                </a:lnTo>
                <a:lnTo>
                  <a:pt x="0" y="1046207"/>
                </a:lnTo>
                <a:lnTo>
                  <a:pt x="0" y="348736"/>
                </a:lnTo>
                <a:close/>
              </a:path>
            </a:pathLst>
          </a:custGeom>
          <a:ln>
            <a:noFill/>
          </a:ln>
        </p:spPr>
        <p:style>
          <a:lnRef idx="2">
            <a:scrgbClr r="0" g="0" b="0"/>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540000" tIns="379216" rIns="602735" bIns="570182" numCol="1" spcCol="1270" anchor="ctr" anchorCtr="0">
            <a:noAutofit/>
          </a:bodyPr>
          <a:lstStyle/>
          <a:p>
            <a:pPr lvl="0" algn="ctr" defTabSz="355600">
              <a:lnSpc>
                <a:spcPct val="120000"/>
              </a:lnSpc>
              <a:spcAft>
                <a:spcPts val="0"/>
              </a:spcAft>
            </a:pPr>
            <a:r>
              <a:rPr lang="zh-CN" altLang="en-US" sz="1800" smtClean="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开发者人数</a:t>
            </a:r>
          </a:p>
        </p:txBody>
      </p:sp>
      <p:sp>
        <p:nvSpPr>
          <p:cNvPr id="8" name="任意多边形 7"/>
          <p:cNvSpPr/>
          <p:nvPr/>
        </p:nvSpPr>
        <p:spPr>
          <a:xfrm>
            <a:off x="6070377" y="2538735"/>
            <a:ext cx="5164342" cy="1394942"/>
          </a:xfrm>
          <a:custGeom>
            <a:avLst/>
            <a:gdLst>
              <a:gd name="connsiteX0" fmla="*/ 0 w 5164342"/>
              <a:gd name="connsiteY0" fmla="*/ 348736 h 1394942"/>
              <a:gd name="connsiteX1" fmla="*/ 4466871 w 5164342"/>
              <a:gd name="connsiteY1" fmla="*/ 348736 h 1394942"/>
              <a:gd name="connsiteX2" fmla="*/ 4466871 w 5164342"/>
              <a:gd name="connsiteY2" fmla="*/ 0 h 1394942"/>
              <a:gd name="connsiteX3" fmla="*/ 5164342 w 5164342"/>
              <a:gd name="connsiteY3" fmla="*/ 697471 h 1394942"/>
              <a:gd name="connsiteX4" fmla="*/ 4466871 w 5164342"/>
              <a:gd name="connsiteY4" fmla="*/ 1394942 h 1394942"/>
              <a:gd name="connsiteX5" fmla="*/ 4466871 w 5164342"/>
              <a:gd name="connsiteY5" fmla="*/ 1046207 h 1394942"/>
              <a:gd name="connsiteX6" fmla="*/ 0 w 5164342"/>
              <a:gd name="connsiteY6" fmla="*/ 1046207 h 1394942"/>
              <a:gd name="connsiteX7" fmla="*/ 0 w 5164342"/>
              <a:gd name="connsiteY7" fmla="*/ 348736 h 1394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64342" h="1394942">
                <a:moveTo>
                  <a:pt x="0" y="348736"/>
                </a:moveTo>
                <a:lnTo>
                  <a:pt x="4466871" y="348736"/>
                </a:lnTo>
                <a:lnTo>
                  <a:pt x="4466871" y="0"/>
                </a:lnTo>
                <a:lnTo>
                  <a:pt x="5164342" y="697471"/>
                </a:lnTo>
                <a:lnTo>
                  <a:pt x="4466871" y="1394942"/>
                </a:lnTo>
                <a:lnTo>
                  <a:pt x="4466871" y="1046207"/>
                </a:lnTo>
                <a:lnTo>
                  <a:pt x="0" y="1046207"/>
                </a:lnTo>
                <a:lnTo>
                  <a:pt x="0" y="348736"/>
                </a:lnTo>
                <a:close/>
              </a:path>
            </a:pathLst>
          </a:custGeom>
          <a:ln>
            <a:noFill/>
          </a:ln>
        </p:spPr>
        <p:style>
          <a:lnRef idx="2">
            <a:scrgbClr r="0" g="0" b="0"/>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540000" tIns="379216" rIns="602735" bIns="570182" numCol="1" spcCol="1270" anchor="ctr" anchorCtr="0">
            <a:noAutofit/>
          </a:bodyPr>
          <a:lstStyle/>
          <a:p>
            <a:pPr lvl="0" algn="ctr" defTabSz="355600">
              <a:lnSpc>
                <a:spcPct val="120000"/>
              </a:lnSpc>
              <a:spcAft>
                <a:spcPts val="0"/>
              </a:spcAft>
            </a:pPr>
            <a:r>
              <a:rPr lang="zh-CN" altLang="en-US" sz="1800" smtClean="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开发时间</a:t>
            </a:r>
          </a:p>
        </p:txBody>
      </p:sp>
      <p:sp>
        <p:nvSpPr>
          <p:cNvPr id="9" name="任意多边形 8"/>
          <p:cNvSpPr/>
          <p:nvPr/>
        </p:nvSpPr>
        <p:spPr>
          <a:xfrm>
            <a:off x="8278876" y="3003437"/>
            <a:ext cx="2955843" cy="1394942"/>
          </a:xfrm>
          <a:custGeom>
            <a:avLst/>
            <a:gdLst>
              <a:gd name="connsiteX0" fmla="*/ 0 w 2955843"/>
              <a:gd name="connsiteY0" fmla="*/ 348736 h 1394942"/>
              <a:gd name="connsiteX1" fmla="*/ 2258372 w 2955843"/>
              <a:gd name="connsiteY1" fmla="*/ 348736 h 1394942"/>
              <a:gd name="connsiteX2" fmla="*/ 2258372 w 2955843"/>
              <a:gd name="connsiteY2" fmla="*/ 0 h 1394942"/>
              <a:gd name="connsiteX3" fmla="*/ 2955843 w 2955843"/>
              <a:gd name="connsiteY3" fmla="*/ 697471 h 1394942"/>
              <a:gd name="connsiteX4" fmla="*/ 2258372 w 2955843"/>
              <a:gd name="connsiteY4" fmla="*/ 1394942 h 1394942"/>
              <a:gd name="connsiteX5" fmla="*/ 2258372 w 2955843"/>
              <a:gd name="connsiteY5" fmla="*/ 1046207 h 1394942"/>
              <a:gd name="connsiteX6" fmla="*/ 0 w 2955843"/>
              <a:gd name="connsiteY6" fmla="*/ 1046207 h 1394942"/>
              <a:gd name="connsiteX7" fmla="*/ 0 w 2955843"/>
              <a:gd name="connsiteY7" fmla="*/ 348736 h 1394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55843" h="1394942">
                <a:moveTo>
                  <a:pt x="0" y="348736"/>
                </a:moveTo>
                <a:lnTo>
                  <a:pt x="2258372" y="348736"/>
                </a:lnTo>
                <a:lnTo>
                  <a:pt x="2258372" y="0"/>
                </a:lnTo>
                <a:lnTo>
                  <a:pt x="2955843" y="697471"/>
                </a:lnTo>
                <a:lnTo>
                  <a:pt x="2258372" y="1394942"/>
                </a:lnTo>
                <a:lnTo>
                  <a:pt x="2258372" y="1046207"/>
                </a:lnTo>
                <a:lnTo>
                  <a:pt x="0" y="1046207"/>
                </a:lnTo>
                <a:lnTo>
                  <a:pt x="0" y="348736"/>
                </a:lnTo>
                <a:close/>
              </a:path>
            </a:pathLst>
          </a:custGeom>
          <a:ln>
            <a:noFill/>
          </a:ln>
        </p:spPr>
        <p:style>
          <a:lnRef idx="2">
            <a:scrgbClr r="0" g="0" b="0"/>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540000" tIns="379216" rIns="602735" bIns="570182" numCol="1" spcCol="1270" anchor="ctr" anchorCtr="0">
            <a:noAutofit/>
          </a:bodyPr>
          <a:lstStyle/>
          <a:p>
            <a:pPr lvl="0" algn="ctr" defTabSz="355600">
              <a:lnSpc>
                <a:spcPct val="120000"/>
              </a:lnSpc>
              <a:spcAft>
                <a:spcPts val="0"/>
              </a:spcAft>
            </a:pPr>
            <a:r>
              <a:rPr lang="zh-CN" sz="1800" smtClean="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总费用</a:t>
            </a:r>
            <a:endParaRPr lang="zh-CN" sz="1800" kern="12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6" name="Freeform 26"/>
          <p:cNvSpPr/>
          <p:nvPr/>
        </p:nvSpPr>
        <p:spPr bwMode="auto">
          <a:xfrm>
            <a:off x="8374712" y="3486957"/>
            <a:ext cx="379667" cy="379667"/>
          </a:xfrm>
          <a:custGeom>
            <a:avLst/>
            <a:gdLst>
              <a:gd name="T0" fmla="*/ 103 w 274"/>
              <a:gd name="T1" fmla="*/ 284 h 284"/>
              <a:gd name="T2" fmla="*/ 80 w 274"/>
              <a:gd name="T3" fmla="*/ 273 h 284"/>
              <a:gd name="T4" fmla="*/ 9 w 274"/>
              <a:gd name="T5" fmla="*/ 178 h 284"/>
              <a:gd name="T6" fmla="*/ 14 w 274"/>
              <a:gd name="T7" fmla="*/ 139 h 284"/>
              <a:gd name="T8" fmla="*/ 53 w 274"/>
              <a:gd name="T9" fmla="*/ 145 h 284"/>
              <a:gd name="T10" fmla="*/ 100 w 274"/>
              <a:gd name="T11" fmla="*/ 207 h 284"/>
              <a:gd name="T12" fmla="*/ 219 w 274"/>
              <a:gd name="T13" fmla="*/ 17 h 284"/>
              <a:gd name="T14" fmla="*/ 257 w 274"/>
              <a:gd name="T15" fmla="*/ 8 h 284"/>
              <a:gd name="T16" fmla="*/ 266 w 274"/>
              <a:gd name="T17" fmla="*/ 47 h 284"/>
              <a:gd name="T18" fmla="*/ 126 w 274"/>
              <a:gd name="T19" fmla="*/ 271 h 284"/>
              <a:gd name="T20" fmla="*/ 104 w 274"/>
              <a:gd name="T21" fmla="*/ 284 h 284"/>
              <a:gd name="T22" fmla="*/ 103 w 274"/>
              <a:gd name="T23" fmla="*/ 284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4" h="284">
                <a:moveTo>
                  <a:pt x="103" y="284"/>
                </a:moveTo>
                <a:cubicBezTo>
                  <a:pt x="94" y="284"/>
                  <a:pt x="86" y="280"/>
                  <a:pt x="80" y="273"/>
                </a:cubicBezTo>
                <a:cubicBezTo>
                  <a:pt x="9" y="178"/>
                  <a:pt x="9" y="178"/>
                  <a:pt x="9" y="178"/>
                </a:cubicBezTo>
                <a:cubicBezTo>
                  <a:pt x="0" y="166"/>
                  <a:pt x="2" y="149"/>
                  <a:pt x="14" y="139"/>
                </a:cubicBezTo>
                <a:cubicBezTo>
                  <a:pt x="27" y="130"/>
                  <a:pt x="44" y="133"/>
                  <a:pt x="53" y="145"/>
                </a:cubicBezTo>
                <a:cubicBezTo>
                  <a:pt x="100" y="207"/>
                  <a:pt x="100" y="207"/>
                  <a:pt x="100" y="207"/>
                </a:cubicBezTo>
                <a:cubicBezTo>
                  <a:pt x="219" y="17"/>
                  <a:pt x="219" y="17"/>
                  <a:pt x="219" y="17"/>
                </a:cubicBezTo>
                <a:cubicBezTo>
                  <a:pt x="227" y="4"/>
                  <a:pt x="244" y="0"/>
                  <a:pt x="257" y="8"/>
                </a:cubicBezTo>
                <a:cubicBezTo>
                  <a:pt x="270" y="16"/>
                  <a:pt x="274" y="33"/>
                  <a:pt x="266" y="47"/>
                </a:cubicBezTo>
                <a:cubicBezTo>
                  <a:pt x="126" y="271"/>
                  <a:pt x="126" y="271"/>
                  <a:pt x="126" y="271"/>
                </a:cubicBezTo>
                <a:cubicBezTo>
                  <a:pt x="121" y="279"/>
                  <a:pt x="113" y="283"/>
                  <a:pt x="104" y="284"/>
                </a:cubicBezTo>
                <a:cubicBezTo>
                  <a:pt x="104" y="284"/>
                  <a:pt x="103" y="284"/>
                  <a:pt x="103" y="284"/>
                </a:cubicBezTo>
                <a:close/>
              </a:path>
            </a:pathLst>
          </a:custGeom>
          <a:solidFill>
            <a:schemeClr val="bg1"/>
          </a:solidFill>
          <a:ln>
            <a:noFill/>
          </a:ln>
        </p:spPr>
        <p:txBody>
          <a:bodyPr vert="horz" wrap="square" lIns="96435" tIns="48218" rIns="96435" bIns="48218" numCol="1" anchor="t" anchorCtr="0" compatLnSpc="1"/>
          <a:lstStyle/>
          <a:p>
            <a:pPr algn="just">
              <a:lnSpc>
                <a:spcPct val="120000"/>
              </a:lnSpc>
              <a:spcBef>
                <a:spcPts val="0"/>
              </a:spcBef>
              <a:spcAft>
                <a:spcPts val="0"/>
              </a:spcAft>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17" name="Group 16"/>
          <p:cNvGrpSpPr/>
          <p:nvPr/>
        </p:nvGrpSpPr>
        <p:grpSpPr>
          <a:xfrm>
            <a:off x="6212289" y="3055522"/>
            <a:ext cx="379667" cy="379667"/>
            <a:chOff x="3526798" y="4057329"/>
            <a:chExt cx="284519" cy="359394"/>
          </a:xfrm>
          <a:solidFill>
            <a:schemeClr val="bg1"/>
          </a:solidFill>
        </p:grpSpPr>
        <p:sp>
          <p:nvSpPr>
            <p:cNvPr id="18" name="Freeform 107"/>
            <p:cNvSpPr/>
            <p:nvPr/>
          </p:nvSpPr>
          <p:spPr bwMode="auto">
            <a:xfrm>
              <a:off x="3561739" y="4092269"/>
              <a:ext cx="214637" cy="289511"/>
            </a:xfrm>
            <a:custGeom>
              <a:avLst/>
              <a:gdLst>
                <a:gd name="T0" fmla="*/ 0 w 86"/>
                <a:gd name="T1" fmla="*/ 10 h 116"/>
                <a:gd name="T2" fmla="*/ 76 w 86"/>
                <a:gd name="T3" fmla="*/ 10 h 116"/>
                <a:gd name="T4" fmla="*/ 76 w 86"/>
                <a:gd name="T5" fmla="*/ 116 h 116"/>
                <a:gd name="T6" fmla="*/ 86 w 86"/>
                <a:gd name="T7" fmla="*/ 116 h 116"/>
                <a:gd name="T8" fmla="*/ 86 w 86"/>
                <a:gd name="T9" fmla="*/ 0 h 116"/>
                <a:gd name="T10" fmla="*/ 0 w 86"/>
                <a:gd name="T11" fmla="*/ 0 h 116"/>
                <a:gd name="T12" fmla="*/ 0 w 86"/>
                <a:gd name="T13" fmla="*/ 10 h 116"/>
              </a:gdLst>
              <a:ahLst/>
              <a:cxnLst>
                <a:cxn ang="0">
                  <a:pos x="T0" y="T1"/>
                </a:cxn>
                <a:cxn ang="0">
                  <a:pos x="T2" y="T3"/>
                </a:cxn>
                <a:cxn ang="0">
                  <a:pos x="T4" y="T5"/>
                </a:cxn>
                <a:cxn ang="0">
                  <a:pos x="T6" y="T7"/>
                </a:cxn>
                <a:cxn ang="0">
                  <a:pos x="T8" y="T9"/>
                </a:cxn>
                <a:cxn ang="0">
                  <a:pos x="T10" y="T11"/>
                </a:cxn>
                <a:cxn ang="0">
                  <a:pos x="T12" y="T13"/>
                </a:cxn>
              </a:cxnLst>
              <a:rect l="0" t="0" r="r" b="b"/>
              <a:pathLst>
                <a:path w="86" h="116">
                  <a:moveTo>
                    <a:pt x="0" y="10"/>
                  </a:moveTo>
                  <a:lnTo>
                    <a:pt x="76" y="10"/>
                  </a:lnTo>
                  <a:lnTo>
                    <a:pt x="76" y="116"/>
                  </a:lnTo>
                  <a:lnTo>
                    <a:pt x="86" y="116"/>
                  </a:lnTo>
                  <a:lnTo>
                    <a:pt x="86" y="0"/>
                  </a:lnTo>
                  <a:lnTo>
                    <a:pt x="0" y="0"/>
                  </a:lnTo>
                  <a:lnTo>
                    <a:pt x="0" y="1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lstStyle/>
            <a:p>
              <a:pPr algn="just">
                <a:lnSpc>
                  <a:spcPct val="120000"/>
                </a:lnSpc>
                <a:spcBef>
                  <a:spcPts val="0"/>
                </a:spcBef>
                <a:spcAft>
                  <a:spcPts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9" name="Freeform 108"/>
            <p:cNvSpPr/>
            <p:nvPr/>
          </p:nvSpPr>
          <p:spPr bwMode="auto">
            <a:xfrm>
              <a:off x="3599175" y="4057329"/>
              <a:ext cx="212142" cy="284519"/>
            </a:xfrm>
            <a:custGeom>
              <a:avLst/>
              <a:gdLst>
                <a:gd name="T0" fmla="*/ 0 w 85"/>
                <a:gd name="T1" fmla="*/ 0 h 114"/>
                <a:gd name="T2" fmla="*/ 0 w 85"/>
                <a:gd name="T3" fmla="*/ 9 h 114"/>
                <a:gd name="T4" fmla="*/ 76 w 85"/>
                <a:gd name="T5" fmla="*/ 9 h 114"/>
                <a:gd name="T6" fmla="*/ 76 w 85"/>
                <a:gd name="T7" fmla="*/ 114 h 114"/>
                <a:gd name="T8" fmla="*/ 85 w 85"/>
                <a:gd name="T9" fmla="*/ 114 h 114"/>
                <a:gd name="T10" fmla="*/ 85 w 85"/>
                <a:gd name="T11" fmla="*/ 0 h 114"/>
                <a:gd name="T12" fmla="*/ 0 w 85"/>
                <a:gd name="T13" fmla="*/ 0 h 114"/>
              </a:gdLst>
              <a:ahLst/>
              <a:cxnLst>
                <a:cxn ang="0">
                  <a:pos x="T0" y="T1"/>
                </a:cxn>
                <a:cxn ang="0">
                  <a:pos x="T2" y="T3"/>
                </a:cxn>
                <a:cxn ang="0">
                  <a:pos x="T4" y="T5"/>
                </a:cxn>
                <a:cxn ang="0">
                  <a:pos x="T6" y="T7"/>
                </a:cxn>
                <a:cxn ang="0">
                  <a:pos x="T8" y="T9"/>
                </a:cxn>
                <a:cxn ang="0">
                  <a:pos x="T10" y="T11"/>
                </a:cxn>
                <a:cxn ang="0">
                  <a:pos x="T12" y="T13"/>
                </a:cxn>
              </a:cxnLst>
              <a:rect l="0" t="0" r="r" b="b"/>
              <a:pathLst>
                <a:path w="85" h="114">
                  <a:moveTo>
                    <a:pt x="0" y="0"/>
                  </a:moveTo>
                  <a:lnTo>
                    <a:pt x="0" y="9"/>
                  </a:lnTo>
                  <a:lnTo>
                    <a:pt x="76" y="9"/>
                  </a:lnTo>
                  <a:lnTo>
                    <a:pt x="76" y="114"/>
                  </a:lnTo>
                  <a:lnTo>
                    <a:pt x="85" y="114"/>
                  </a:lnTo>
                  <a:lnTo>
                    <a:pt x="85"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lstStyle/>
            <a:p>
              <a:pPr algn="just">
                <a:lnSpc>
                  <a:spcPct val="120000"/>
                </a:lnSpc>
                <a:spcBef>
                  <a:spcPts val="0"/>
                </a:spcBef>
                <a:spcAft>
                  <a:spcPts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0" name="Freeform 109"/>
            <p:cNvSpPr/>
            <p:nvPr/>
          </p:nvSpPr>
          <p:spPr bwMode="auto">
            <a:xfrm>
              <a:off x="3526798" y="4129707"/>
              <a:ext cx="212142" cy="287016"/>
            </a:xfrm>
            <a:custGeom>
              <a:avLst/>
              <a:gdLst>
                <a:gd name="T0" fmla="*/ 0 w 85"/>
                <a:gd name="T1" fmla="*/ 0 h 115"/>
                <a:gd name="T2" fmla="*/ 0 w 85"/>
                <a:gd name="T3" fmla="*/ 115 h 115"/>
                <a:gd name="T4" fmla="*/ 85 w 85"/>
                <a:gd name="T5" fmla="*/ 115 h 115"/>
                <a:gd name="T6" fmla="*/ 85 w 85"/>
                <a:gd name="T7" fmla="*/ 105 h 115"/>
                <a:gd name="T8" fmla="*/ 85 w 85"/>
                <a:gd name="T9" fmla="*/ 0 h 115"/>
                <a:gd name="T10" fmla="*/ 10 w 85"/>
                <a:gd name="T11" fmla="*/ 0 h 115"/>
                <a:gd name="T12" fmla="*/ 0 w 85"/>
                <a:gd name="T13" fmla="*/ 0 h 115"/>
              </a:gdLst>
              <a:ahLst/>
              <a:cxnLst>
                <a:cxn ang="0">
                  <a:pos x="T0" y="T1"/>
                </a:cxn>
                <a:cxn ang="0">
                  <a:pos x="T2" y="T3"/>
                </a:cxn>
                <a:cxn ang="0">
                  <a:pos x="T4" y="T5"/>
                </a:cxn>
                <a:cxn ang="0">
                  <a:pos x="T6" y="T7"/>
                </a:cxn>
                <a:cxn ang="0">
                  <a:pos x="T8" y="T9"/>
                </a:cxn>
                <a:cxn ang="0">
                  <a:pos x="T10" y="T11"/>
                </a:cxn>
                <a:cxn ang="0">
                  <a:pos x="T12" y="T13"/>
                </a:cxn>
              </a:cxnLst>
              <a:rect l="0" t="0" r="r" b="b"/>
              <a:pathLst>
                <a:path w="85" h="115">
                  <a:moveTo>
                    <a:pt x="0" y="0"/>
                  </a:moveTo>
                  <a:lnTo>
                    <a:pt x="0" y="115"/>
                  </a:lnTo>
                  <a:lnTo>
                    <a:pt x="85" y="115"/>
                  </a:lnTo>
                  <a:lnTo>
                    <a:pt x="85" y="105"/>
                  </a:lnTo>
                  <a:lnTo>
                    <a:pt x="85" y="0"/>
                  </a:lnTo>
                  <a:lnTo>
                    <a:pt x="1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lstStyle/>
            <a:p>
              <a:pPr algn="just">
                <a:lnSpc>
                  <a:spcPct val="120000"/>
                </a:lnSpc>
                <a:spcBef>
                  <a:spcPts val="0"/>
                </a:spcBef>
                <a:spcAft>
                  <a:spcPts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21" name="Group 20"/>
          <p:cNvGrpSpPr/>
          <p:nvPr/>
        </p:nvGrpSpPr>
        <p:grpSpPr>
          <a:xfrm>
            <a:off x="1804660" y="2070292"/>
            <a:ext cx="379667" cy="379667"/>
            <a:chOff x="4669866" y="3800264"/>
            <a:chExt cx="279527" cy="416797"/>
          </a:xfrm>
          <a:solidFill>
            <a:schemeClr val="bg1"/>
          </a:solidFill>
        </p:grpSpPr>
        <p:sp>
          <p:nvSpPr>
            <p:cNvPr id="22" name="Freeform 141"/>
            <p:cNvSpPr>
              <a:spLocks noEditPoints="1"/>
            </p:cNvSpPr>
            <p:nvPr/>
          </p:nvSpPr>
          <p:spPr bwMode="auto">
            <a:xfrm>
              <a:off x="4669866" y="3800264"/>
              <a:ext cx="279527" cy="316965"/>
            </a:xfrm>
            <a:custGeom>
              <a:avLst/>
              <a:gdLst>
                <a:gd name="T0" fmla="*/ 84 w 84"/>
                <a:gd name="T1" fmla="*/ 42 h 95"/>
                <a:gd name="T2" fmla="*/ 42 w 84"/>
                <a:gd name="T3" fmla="*/ 0 h 95"/>
                <a:gd name="T4" fmla="*/ 0 w 84"/>
                <a:gd name="T5" fmla="*/ 42 h 95"/>
                <a:gd name="T6" fmla="*/ 28 w 84"/>
                <a:gd name="T7" fmla="*/ 81 h 95"/>
                <a:gd name="T8" fmla="*/ 25 w 84"/>
                <a:gd name="T9" fmla="*/ 81 h 95"/>
                <a:gd name="T10" fmla="*/ 25 w 84"/>
                <a:gd name="T11" fmla="*/ 95 h 95"/>
                <a:gd name="T12" fmla="*/ 60 w 84"/>
                <a:gd name="T13" fmla="*/ 95 h 95"/>
                <a:gd name="T14" fmla="*/ 60 w 84"/>
                <a:gd name="T15" fmla="*/ 81 h 95"/>
                <a:gd name="T16" fmla="*/ 57 w 84"/>
                <a:gd name="T17" fmla="*/ 81 h 95"/>
                <a:gd name="T18" fmla="*/ 84 w 84"/>
                <a:gd name="T19" fmla="*/ 42 h 95"/>
                <a:gd name="T20" fmla="*/ 42 w 84"/>
                <a:gd name="T21" fmla="*/ 77 h 95"/>
                <a:gd name="T22" fmla="*/ 7 w 84"/>
                <a:gd name="T23" fmla="*/ 42 h 95"/>
                <a:gd name="T24" fmla="*/ 42 w 84"/>
                <a:gd name="T25" fmla="*/ 7 h 95"/>
                <a:gd name="T26" fmla="*/ 77 w 84"/>
                <a:gd name="T27" fmla="*/ 42 h 95"/>
                <a:gd name="T28" fmla="*/ 42 w 84"/>
                <a:gd name="T29" fmla="*/ 77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4" h="95">
                  <a:moveTo>
                    <a:pt x="84" y="42"/>
                  </a:moveTo>
                  <a:cubicBezTo>
                    <a:pt x="84" y="19"/>
                    <a:pt x="65" y="0"/>
                    <a:pt x="42" y="0"/>
                  </a:cubicBezTo>
                  <a:cubicBezTo>
                    <a:pt x="19" y="0"/>
                    <a:pt x="0" y="19"/>
                    <a:pt x="0" y="42"/>
                  </a:cubicBezTo>
                  <a:cubicBezTo>
                    <a:pt x="0" y="60"/>
                    <a:pt x="12" y="75"/>
                    <a:pt x="28" y="81"/>
                  </a:cubicBezTo>
                  <a:cubicBezTo>
                    <a:pt x="25" y="81"/>
                    <a:pt x="25" y="81"/>
                    <a:pt x="25" y="81"/>
                  </a:cubicBezTo>
                  <a:cubicBezTo>
                    <a:pt x="25" y="95"/>
                    <a:pt x="25" y="95"/>
                    <a:pt x="25" y="95"/>
                  </a:cubicBezTo>
                  <a:cubicBezTo>
                    <a:pt x="60" y="95"/>
                    <a:pt x="60" y="95"/>
                    <a:pt x="60" y="95"/>
                  </a:cubicBezTo>
                  <a:cubicBezTo>
                    <a:pt x="60" y="81"/>
                    <a:pt x="60" y="81"/>
                    <a:pt x="60" y="81"/>
                  </a:cubicBezTo>
                  <a:cubicBezTo>
                    <a:pt x="57" y="81"/>
                    <a:pt x="57" y="81"/>
                    <a:pt x="57" y="81"/>
                  </a:cubicBezTo>
                  <a:cubicBezTo>
                    <a:pt x="73" y="75"/>
                    <a:pt x="84" y="60"/>
                    <a:pt x="84" y="42"/>
                  </a:cubicBezTo>
                  <a:close/>
                  <a:moveTo>
                    <a:pt x="42" y="77"/>
                  </a:moveTo>
                  <a:cubicBezTo>
                    <a:pt x="23" y="77"/>
                    <a:pt x="7" y="61"/>
                    <a:pt x="7" y="42"/>
                  </a:cubicBezTo>
                  <a:cubicBezTo>
                    <a:pt x="7" y="23"/>
                    <a:pt x="23" y="7"/>
                    <a:pt x="42" y="7"/>
                  </a:cubicBezTo>
                  <a:cubicBezTo>
                    <a:pt x="62" y="7"/>
                    <a:pt x="77" y="23"/>
                    <a:pt x="77" y="42"/>
                  </a:cubicBezTo>
                  <a:cubicBezTo>
                    <a:pt x="77" y="61"/>
                    <a:pt x="62" y="77"/>
                    <a:pt x="42" y="7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lstStyle/>
            <a:p>
              <a:pPr algn="just">
                <a:lnSpc>
                  <a:spcPct val="120000"/>
                </a:lnSpc>
                <a:spcBef>
                  <a:spcPts val="0"/>
                </a:spcBef>
                <a:spcAft>
                  <a:spcPts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3" name="Rectangle 142"/>
            <p:cNvSpPr>
              <a:spLocks noChangeArrowheads="1"/>
            </p:cNvSpPr>
            <p:nvPr/>
          </p:nvSpPr>
          <p:spPr bwMode="auto">
            <a:xfrm>
              <a:off x="4752226" y="4127210"/>
              <a:ext cx="117302" cy="4242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6435" tIns="48218" rIns="96435" bIns="48218" numCol="1" anchor="t" anchorCtr="0" compatLnSpc="1"/>
            <a:lstStyle/>
            <a:p>
              <a:pPr algn="just">
                <a:lnSpc>
                  <a:spcPct val="120000"/>
                </a:lnSpc>
                <a:spcBef>
                  <a:spcPts val="0"/>
                </a:spcBef>
                <a:spcAft>
                  <a:spcPts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4" name="Freeform 143"/>
            <p:cNvSpPr/>
            <p:nvPr/>
          </p:nvSpPr>
          <p:spPr bwMode="auto">
            <a:xfrm>
              <a:off x="4752226" y="4179623"/>
              <a:ext cx="117302" cy="37438"/>
            </a:xfrm>
            <a:custGeom>
              <a:avLst/>
              <a:gdLst>
                <a:gd name="T0" fmla="*/ 0 w 47"/>
                <a:gd name="T1" fmla="*/ 9 h 15"/>
                <a:gd name="T2" fmla="*/ 16 w 47"/>
                <a:gd name="T3" fmla="*/ 9 h 15"/>
                <a:gd name="T4" fmla="*/ 16 w 47"/>
                <a:gd name="T5" fmla="*/ 15 h 15"/>
                <a:gd name="T6" fmla="*/ 31 w 47"/>
                <a:gd name="T7" fmla="*/ 15 h 15"/>
                <a:gd name="T8" fmla="*/ 31 w 47"/>
                <a:gd name="T9" fmla="*/ 9 h 15"/>
                <a:gd name="T10" fmla="*/ 47 w 47"/>
                <a:gd name="T11" fmla="*/ 9 h 15"/>
                <a:gd name="T12" fmla="*/ 47 w 47"/>
                <a:gd name="T13" fmla="*/ 0 h 15"/>
                <a:gd name="T14" fmla="*/ 0 w 47"/>
                <a:gd name="T15" fmla="*/ 0 h 15"/>
                <a:gd name="T16" fmla="*/ 0 w 47"/>
                <a:gd name="T17" fmla="*/ 9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15">
                  <a:moveTo>
                    <a:pt x="0" y="9"/>
                  </a:moveTo>
                  <a:lnTo>
                    <a:pt x="16" y="9"/>
                  </a:lnTo>
                  <a:lnTo>
                    <a:pt x="16" y="15"/>
                  </a:lnTo>
                  <a:lnTo>
                    <a:pt x="31" y="15"/>
                  </a:lnTo>
                  <a:lnTo>
                    <a:pt x="31" y="9"/>
                  </a:lnTo>
                  <a:lnTo>
                    <a:pt x="47" y="9"/>
                  </a:lnTo>
                  <a:lnTo>
                    <a:pt x="47" y="0"/>
                  </a:lnTo>
                  <a:lnTo>
                    <a:pt x="0" y="0"/>
                  </a:lnTo>
                  <a:lnTo>
                    <a:pt x="0" y="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lstStyle/>
            <a:p>
              <a:pPr algn="just">
                <a:lnSpc>
                  <a:spcPct val="120000"/>
                </a:lnSpc>
                <a:spcBef>
                  <a:spcPts val="0"/>
                </a:spcBef>
                <a:spcAft>
                  <a:spcPts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5" name="Freeform 144"/>
            <p:cNvSpPr>
              <a:spLocks noEditPoints="1"/>
            </p:cNvSpPr>
            <p:nvPr/>
          </p:nvSpPr>
          <p:spPr bwMode="auto">
            <a:xfrm>
              <a:off x="4769697" y="3890112"/>
              <a:ext cx="82362" cy="162227"/>
            </a:xfrm>
            <a:custGeom>
              <a:avLst/>
              <a:gdLst>
                <a:gd name="T0" fmla="*/ 32 w 33"/>
                <a:gd name="T1" fmla="*/ 3 h 65"/>
                <a:gd name="T2" fmla="*/ 28 w 33"/>
                <a:gd name="T3" fmla="*/ 0 h 65"/>
                <a:gd name="T4" fmla="*/ 16 w 33"/>
                <a:gd name="T5" fmla="*/ 5 h 65"/>
                <a:gd name="T6" fmla="*/ 4 w 33"/>
                <a:gd name="T7" fmla="*/ 0 h 65"/>
                <a:gd name="T8" fmla="*/ 0 w 33"/>
                <a:gd name="T9" fmla="*/ 3 h 65"/>
                <a:gd name="T10" fmla="*/ 0 w 33"/>
                <a:gd name="T11" fmla="*/ 3 h 65"/>
                <a:gd name="T12" fmla="*/ 0 w 33"/>
                <a:gd name="T13" fmla="*/ 3 h 65"/>
                <a:gd name="T14" fmla="*/ 15 w 33"/>
                <a:gd name="T15" fmla="*/ 65 h 65"/>
                <a:gd name="T16" fmla="*/ 19 w 33"/>
                <a:gd name="T17" fmla="*/ 65 h 65"/>
                <a:gd name="T18" fmla="*/ 33 w 33"/>
                <a:gd name="T19" fmla="*/ 3 h 65"/>
                <a:gd name="T20" fmla="*/ 33 w 33"/>
                <a:gd name="T21" fmla="*/ 3 h 65"/>
                <a:gd name="T22" fmla="*/ 33 w 33"/>
                <a:gd name="T23" fmla="*/ 3 h 65"/>
                <a:gd name="T24" fmla="*/ 33 w 33"/>
                <a:gd name="T25" fmla="*/ 3 h 65"/>
                <a:gd name="T26" fmla="*/ 32 w 33"/>
                <a:gd name="T27" fmla="*/ 3 h 65"/>
                <a:gd name="T28" fmla="*/ 16 w 33"/>
                <a:gd name="T29" fmla="*/ 57 h 65"/>
                <a:gd name="T30" fmla="*/ 4 w 33"/>
                <a:gd name="T31" fmla="*/ 4 h 65"/>
                <a:gd name="T32" fmla="*/ 16 w 33"/>
                <a:gd name="T33" fmla="*/ 8 h 65"/>
                <a:gd name="T34" fmla="*/ 29 w 33"/>
                <a:gd name="T35" fmla="*/ 4 h 65"/>
                <a:gd name="T36" fmla="*/ 16 w 33"/>
                <a:gd name="T37" fmla="*/ 57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 h="65">
                  <a:moveTo>
                    <a:pt x="32" y="3"/>
                  </a:moveTo>
                  <a:lnTo>
                    <a:pt x="28" y="0"/>
                  </a:lnTo>
                  <a:lnTo>
                    <a:pt x="16" y="5"/>
                  </a:lnTo>
                  <a:lnTo>
                    <a:pt x="4" y="0"/>
                  </a:lnTo>
                  <a:lnTo>
                    <a:pt x="0" y="3"/>
                  </a:lnTo>
                  <a:lnTo>
                    <a:pt x="0" y="3"/>
                  </a:lnTo>
                  <a:lnTo>
                    <a:pt x="0" y="3"/>
                  </a:lnTo>
                  <a:lnTo>
                    <a:pt x="15" y="65"/>
                  </a:lnTo>
                  <a:lnTo>
                    <a:pt x="19" y="65"/>
                  </a:lnTo>
                  <a:lnTo>
                    <a:pt x="33" y="3"/>
                  </a:lnTo>
                  <a:lnTo>
                    <a:pt x="33" y="3"/>
                  </a:lnTo>
                  <a:lnTo>
                    <a:pt x="33" y="3"/>
                  </a:lnTo>
                  <a:lnTo>
                    <a:pt x="33" y="3"/>
                  </a:lnTo>
                  <a:lnTo>
                    <a:pt x="32" y="3"/>
                  </a:lnTo>
                  <a:close/>
                  <a:moveTo>
                    <a:pt x="16" y="57"/>
                  </a:moveTo>
                  <a:lnTo>
                    <a:pt x="4" y="4"/>
                  </a:lnTo>
                  <a:lnTo>
                    <a:pt x="16" y="8"/>
                  </a:lnTo>
                  <a:lnTo>
                    <a:pt x="29" y="4"/>
                  </a:lnTo>
                  <a:lnTo>
                    <a:pt x="16" y="5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lstStyle/>
            <a:p>
              <a:pPr algn="just">
                <a:lnSpc>
                  <a:spcPct val="120000"/>
                </a:lnSpc>
                <a:spcBef>
                  <a:spcPts val="0"/>
                </a:spcBef>
                <a:spcAft>
                  <a:spcPts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26" name="Group 25"/>
          <p:cNvGrpSpPr/>
          <p:nvPr/>
        </p:nvGrpSpPr>
        <p:grpSpPr>
          <a:xfrm>
            <a:off x="4030296" y="2560387"/>
            <a:ext cx="379667" cy="379667"/>
            <a:chOff x="3440113" y="1050925"/>
            <a:chExt cx="390525" cy="333376"/>
          </a:xfrm>
          <a:solidFill>
            <a:schemeClr val="bg1"/>
          </a:solidFill>
        </p:grpSpPr>
        <p:sp>
          <p:nvSpPr>
            <p:cNvPr id="27" name="Freeform 8"/>
            <p:cNvSpPr/>
            <p:nvPr/>
          </p:nvSpPr>
          <p:spPr bwMode="auto">
            <a:xfrm>
              <a:off x="3563938" y="1244600"/>
              <a:ext cx="69850" cy="71438"/>
            </a:xfrm>
            <a:custGeom>
              <a:avLst/>
              <a:gdLst>
                <a:gd name="T0" fmla="*/ 44 w 44"/>
                <a:gd name="T1" fmla="*/ 25 h 45"/>
                <a:gd name="T2" fmla="*/ 19 w 44"/>
                <a:gd name="T3" fmla="*/ 0 h 45"/>
                <a:gd name="T4" fmla="*/ 19 w 44"/>
                <a:gd name="T5" fmla="*/ 0 h 45"/>
                <a:gd name="T6" fmla="*/ 0 w 44"/>
                <a:gd name="T7" fmla="*/ 45 h 45"/>
                <a:gd name="T8" fmla="*/ 44 w 44"/>
                <a:gd name="T9" fmla="*/ 25 h 45"/>
              </a:gdLst>
              <a:ahLst/>
              <a:cxnLst>
                <a:cxn ang="0">
                  <a:pos x="T0" y="T1"/>
                </a:cxn>
                <a:cxn ang="0">
                  <a:pos x="T2" y="T3"/>
                </a:cxn>
                <a:cxn ang="0">
                  <a:pos x="T4" y="T5"/>
                </a:cxn>
                <a:cxn ang="0">
                  <a:pos x="T6" y="T7"/>
                </a:cxn>
                <a:cxn ang="0">
                  <a:pos x="T8" y="T9"/>
                </a:cxn>
              </a:cxnLst>
              <a:rect l="0" t="0" r="r" b="b"/>
              <a:pathLst>
                <a:path w="44" h="45">
                  <a:moveTo>
                    <a:pt x="44" y="25"/>
                  </a:moveTo>
                  <a:lnTo>
                    <a:pt x="19" y="0"/>
                  </a:lnTo>
                  <a:lnTo>
                    <a:pt x="19" y="0"/>
                  </a:lnTo>
                  <a:lnTo>
                    <a:pt x="0" y="45"/>
                  </a:lnTo>
                  <a:lnTo>
                    <a:pt x="44" y="2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lstStyle/>
            <a:p>
              <a:pPr algn="just">
                <a:lnSpc>
                  <a:spcPct val="120000"/>
                </a:lnSpc>
                <a:spcBef>
                  <a:spcPts val="0"/>
                </a:spcBef>
                <a:spcAft>
                  <a:spcPts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8" name="Rectangle 9"/>
            <p:cNvSpPr>
              <a:spLocks noChangeArrowheads="1"/>
            </p:cNvSpPr>
            <p:nvPr/>
          </p:nvSpPr>
          <p:spPr bwMode="auto">
            <a:xfrm>
              <a:off x="3633788" y="1284288"/>
              <a:ext cx="1588" cy="15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6435" tIns="48218" rIns="96435" bIns="48218" numCol="1" anchor="t" anchorCtr="0" compatLnSpc="1"/>
            <a:lstStyle/>
            <a:p>
              <a:pPr algn="just">
                <a:lnSpc>
                  <a:spcPct val="120000"/>
                </a:lnSpc>
                <a:spcBef>
                  <a:spcPts val="0"/>
                </a:spcBef>
                <a:spcAft>
                  <a:spcPts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9" name="Freeform 10"/>
            <p:cNvSpPr/>
            <p:nvPr/>
          </p:nvSpPr>
          <p:spPr bwMode="auto">
            <a:xfrm>
              <a:off x="3605213" y="1074738"/>
              <a:ext cx="176213" cy="176213"/>
            </a:xfrm>
            <a:custGeom>
              <a:avLst/>
              <a:gdLst>
                <a:gd name="T0" fmla="*/ 101 w 111"/>
                <a:gd name="T1" fmla="*/ 0 h 111"/>
                <a:gd name="T2" fmla="*/ 0 w 111"/>
                <a:gd name="T3" fmla="*/ 101 h 111"/>
                <a:gd name="T4" fmla="*/ 10 w 111"/>
                <a:gd name="T5" fmla="*/ 111 h 111"/>
                <a:gd name="T6" fmla="*/ 111 w 111"/>
                <a:gd name="T7" fmla="*/ 10 h 111"/>
                <a:gd name="T8" fmla="*/ 101 w 111"/>
                <a:gd name="T9" fmla="*/ 0 h 111"/>
              </a:gdLst>
              <a:ahLst/>
              <a:cxnLst>
                <a:cxn ang="0">
                  <a:pos x="T0" y="T1"/>
                </a:cxn>
                <a:cxn ang="0">
                  <a:pos x="T2" y="T3"/>
                </a:cxn>
                <a:cxn ang="0">
                  <a:pos x="T4" y="T5"/>
                </a:cxn>
                <a:cxn ang="0">
                  <a:pos x="T6" y="T7"/>
                </a:cxn>
                <a:cxn ang="0">
                  <a:pos x="T8" y="T9"/>
                </a:cxn>
              </a:cxnLst>
              <a:rect l="0" t="0" r="r" b="b"/>
              <a:pathLst>
                <a:path w="111" h="111">
                  <a:moveTo>
                    <a:pt x="101" y="0"/>
                  </a:moveTo>
                  <a:lnTo>
                    <a:pt x="0" y="101"/>
                  </a:lnTo>
                  <a:lnTo>
                    <a:pt x="10" y="111"/>
                  </a:lnTo>
                  <a:lnTo>
                    <a:pt x="111" y="10"/>
                  </a:lnTo>
                  <a:lnTo>
                    <a:pt x="10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lstStyle/>
            <a:p>
              <a:pPr algn="just">
                <a:lnSpc>
                  <a:spcPct val="120000"/>
                </a:lnSpc>
                <a:spcBef>
                  <a:spcPts val="0"/>
                </a:spcBef>
                <a:spcAft>
                  <a:spcPts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0" name="Freeform 11"/>
            <p:cNvSpPr/>
            <p:nvPr/>
          </p:nvSpPr>
          <p:spPr bwMode="auto">
            <a:xfrm>
              <a:off x="3629025" y="1098550"/>
              <a:ext cx="177800" cy="177800"/>
            </a:xfrm>
            <a:custGeom>
              <a:avLst/>
              <a:gdLst>
                <a:gd name="T0" fmla="*/ 0 w 112"/>
                <a:gd name="T1" fmla="*/ 102 h 112"/>
                <a:gd name="T2" fmla="*/ 10 w 112"/>
                <a:gd name="T3" fmla="*/ 112 h 112"/>
                <a:gd name="T4" fmla="*/ 112 w 112"/>
                <a:gd name="T5" fmla="*/ 12 h 112"/>
                <a:gd name="T6" fmla="*/ 102 w 112"/>
                <a:gd name="T7" fmla="*/ 0 h 112"/>
                <a:gd name="T8" fmla="*/ 0 w 112"/>
                <a:gd name="T9" fmla="*/ 102 h 112"/>
              </a:gdLst>
              <a:ahLst/>
              <a:cxnLst>
                <a:cxn ang="0">
                  <a:pos x="T0" y="T1"/>
                </a:cxn>
                <a:cxn ang="0">
                  <a:pos x="T2" y="T3"/>
                </a:cxn>
                <a:cxn ang="0">
                  <a:pos x="T4" y="T5"/>
                </a:cxn>
                <a:cxn ang="0">
                  <a:pos x="T6" y="T7"/>
                </a:cxn>
                <a:cxn ang="0">
                  <a:pos x="T8" y="T9"/>
                </a:cxn>
              </a:cxnLst>
              <a:rect l="0" t="0" r="r" b="b"/>
              <a:pathLst>
                <a:path w="112" h="112">
                  <a:moveTo>
                    <a:pt x="0" y="102"/>
                  </a:moveTo>
                  <a:lnTo>
                    <a:pt x="10" y="112"/>
                  </a:lnTo>
                  <a:lnTo>
                    <a:pt x="112" y="12"/>
                  </a:lnTo>
                  <a:lnTo>
                    <a:pt x="102" y="0"/>
                  </a:lnTo>
                  <a:lnTo>
                    <a:pt x="0" y="10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lstStyle/>
            <a:p>
              <a:pPr algn="just">
                <a:lnSpc>
                  <a:spcPct val="120000"/>
                </a:lnSpc>
                <a:spcBef>
                  <a:spcPts val="0"/>
                </a:spcBef>
                <a:spcAft>
                  <a:spcPts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1" name="Freeform 12"/>
            <p:cNvSpPr/>
            <p:nvPr/>
          </p:nvSpPr>
          <p:spPr bwMode="auto">
            <a:xfrm>
              <a:off x="3775075" y="1050925"/>
              <a:ext cx="55563" cy="52388"/>
            </a:xfrm>
            <a:custGeom>
              <a:avLst/>
              <a:gdLst>
                <a:gd name="T0" fmla="*/ 14 w 21"/>
                <a:gd name="T1" fmla="*/ 6 h 20"/>
                <a:gd name="T2" fmla="*/ 0 w 21"/>
                <a:gd name="T3" fmla="*/ 6 h 20"/>
                <a:gd name="T4" fmla="*/ 15 w 21"/>
                <a:gd name="T5" fmla="*/ 20 h 20"/>
                <a:gd name="T6" fmla="*/ 14 w 21"/>
                <a:gd name="T7" fmla="*/ 6 h 20"/>
              </a:gdLst>
              <a:ahLst/>
              <a:cxnLst>
                <a:cxn ang="0">
                  <a:pos x="T0" y="T1"/>
                </a:cxn>
                <a:cxn ang="0">
                  <a:pos x="T2" y="T3"/>
                </a:cxn>
                <a:cxn ang="0">
                  <a:pos x="T4" y="T5"/>
                </a:cxn>
                <a:cxn ang="0">
                  <a:pos x="T6" y="T7"/>
                </a:cxn>
              </a:cxnLst>
              <a:rect l="0" t="0" r="r" b="b"/>
              <a:pathLst>
                <a:path w="21" h="20">
                  <a:moveTo>
                    <a:pt x="14" y="6"/>
                  </a:moveTo>
                  <a:cubicBezTo>
                    <a:pt x="8" y="0"/>
                    <a:pt x="0" y="6"/>
                    <a:pt x="0" y="6"/>
                  </a:cubicBezTo>
                  <a:cubicBezTo>
                    <a:pt x="15" y="20"/>
                    <a:pt x="15" y="20"/>
                    <a:pt x="15" y="20"/>
                  </a:cubicBezTo>
                  <a:cubicBezTo>
                    <a:pt x="15" y="20"/>
                    <a:pt x="21" y="14"/>
                    <a:pt x="14"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lstStyle/>
            <a:p>
              <a:pPr algn="just">
                <a:lnSpc>
                  <a:spcPct val="120000"/>
                </a:lnSpc>
                <a:spcBef>
                  <a:spcPts val="0"/>
                </a:spcBef>
                <a:spcAft>
                  <a:spcPts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2" name="Freeform 13"/>
            <p:cNvSpPr/>
            <p:nvPr/>
          </p:nvSpPr>
          <p:spPr bwMode="auto">
            <a:xfrm>
              <a:off x="3440113" y="1058863"/>
              <a:ext cx="327025" cy="325438"/>
            </a:xfrm>
            <a:custGeom>
              <a:avLst/>
              <a:gdLst>
                <a:gd name="T0" fmla="*/ 182 w 206"/>
                <a:gd name="T1" fmla="*/ 180 h 205"/>
                <a:gd name="T2" fmla="*/ 25 w 206"/>
                <a:gd name="T3" fmla="*/ 180 h 205"/>
                <a:gd name="T4" fmla="*/ 25 w 206"/>
                <a:gd name="T5" fmla="*/ 25 h 205"/>
                <a:gd name="T6" fmla="*/ 172 w 206"/>
                <a:gd name="T7" fmla="*/ 25 h 205"/>
                <a:gd name="T8" fmla="*/ 198 w 206"/>
                <a:gd name="T9" fmla="*/ 0 h 205"/>
                <a:gd name="T10" fmla="*/ 0 w 206"/>
                <a:gd name="T11" fmla="*/ 0 h 205"/>
                <a:gd name="T12" fmla="*/ 0 w 206"/>
                <a:gd name="T13" fmla="*/ 205 h 205"/>
                <a:gd name="T14" fmla="*/ 206 w 206"/>
                <a:gd name="T15" fmla="*/ 205 h 205"/>
                <a:gd name="T16" fmla="*/ 206 w 206"/>
                <a:gd name="T17" fmla="*/ 76 h 205"/>
                <a:gd name="T18" fmla="*/ 182 w 206"/>
                <a:gd name="T19" fmla="*/ 101 h 205"/>
                <a:gd name="T20" fmla="*/ 182 w 206"/>
                <a:gd name="T21" fmla="*/ 180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6" h="205">
                  <a:moveTo>
                    <a:pt x="182" y="180"/>
                  </a:moveTo>
                  <a:lnTo>
                    <a:pt x="25" y="180"/>
                  </a:lnTo>
                  <a:lnTo>
                    <a:pt x="25" y="25"/>
                  </a:lnTo>
                  <a:lnTo>
                    <a:pt x="172" y="25"/>
                  </a:lnTo>
                  <a:lnTo>
                    <a:pt x="198" y="0"/>
                  </a:lnTo>
                  <a:lnTo>
                    <a:pt x="0" y="0"/>
                  </a:lnTo>
                  <a:lnTo>
                    <a:pt x="0" y="205"/>
                  </a:lnTo>
                  <a:lnTo>
                    <a:pt x="206" y="205"/>
                  </a:lnTo>
                  <a:lnTo>
                    <a:pt x="206" y="76"/>
                  </a:lnTo>
                  <a:lnTo>
                    <a:pt x="182" y="101"/>
                  </a:lnTo>
                  <a:lnTo>
                    <a:pt x="182" y="18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lstStyle/>
            <a:p>
              <a:pPr algn="just">
                <a:lnSpc>
                  <a:spcPct val="120000"/>
                </a:lnSpc>
                <a:spcBef>
                  <a:spcPts val="0"/>
                </a:spcBef>
                <a:spcAft>
                  <a:spcPts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33" name="TextBox 8"/>
          <p:cNvSpPr txBox="1"/>
          <p:nvPr/>
        </p:nvSpPr>
        <p:spPr>
          <a:xfrm>
            <a:off x="609599" y="266929"/>
            <a:ext cx="3083471" cy="430530"/>
          </a:xfrm>
          <a:prstGeom prst="rect">
            <a:avLst/>
          </a:prstGeom>
          <a:noFill/>
        </p:spPr>
        <p:txBody>
          <a:bodyPr wrap="square" lIns="0" tIns="0" rIns="0" bIns="0" rtlCol="0" anchor="ctr">
            <a:spAutoFit/>
          </a:bodyPr>
          <a:lstStyle/>
          <a:p>
            <a:r>
              <a:rPr lang="zh-CN" altLang="en-US" sz="28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需求工程计划</a:t>
            </a:r>
          </a:p>
        </p:txBody>
      </p:sp>
      <p:sp>
        <p:nvSpPr>
          <p:cNvPr id="34" name="TextBox 8"/>
          <p:cNvSpPr txBox="1"/>
          <p:nvPr/>
        </p:nvSpPr>
        <p:spPr>
          <a:xfrm>
            <a:off x="609600" y="704295"/>
            <a:ext cx="3219450" cy="215265"/>
          </a:xfrm>
          <a:prstGeom prst="rect">
            <a:avLst/>
          </a:prstGeom>
          <a:noFill/>
        </p:spPr>
        <p:txBody>
          <a:bodyPr wrap="square" lIns="0" tIns="0" rIns="0" bIns="0" rtlCol="0" anchor="ctr">
            <a:spAutoFit/>
          </a:bodyPr>
          <a:lstStyle/>
          <a:p>
            <a:r>
              <a:rPr lang="zh-CN" sz="14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成本管理计划</a:t>
            </a:r>
          </a:p>
        </p:txBody>
      </p:sp>
      <p:sp>
        <p:nvSpPr>
          <p:cNvPr id="2" name="Content Placeholder 2"/>
          <p:cNvSpPr txBox="1"/>
          <p:nvPr/>
        </p:nvSpPr>
        <p:spPr>
          <a:xfrm>
            <a:off x="8375292" y="4260345"/>
            <a:ext cx="2099520" cy="710565"/>
          </a:xfrm>
          <a:prstGeom prst="rect">
            <a:avLst/>
          </a:prstGeom>
        </p:spPr>
        <p:txBody>
          <a:bodyPr vert="horz" wrap="square" lIns="96435" tIns="48218" rIns="96435" bIns="48218" rtlCol="0">
            <a:sp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just">
              <a:lnSpc>
                <a:spcPct val="100000"/>
              </a:lnSpc>
              <a:spcBef>
                <a:spcPts val="0"/>
              </a:spcBef>
              <a:spcAft>
                <a:spcPts val="0"/>
              </a:spcAft>
              <a:buNone/>
            </a:pPr>
            <a:r>
              <a:rPr sz="20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总费用为12759.64元。</a:t>
            </a:r>
            <a:endParaRPr lang="zh-CN" altLang="en-US" sz="20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left)">
                                      <p:cBhvr>
                                        <p:cTn id="11" dur="500"/>
                                        <p:tgtEl>
                                          <p:spTgt spid="7"/>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left)">
                                      <p:cBhvr>
                                        <p:cTn id="15" dur="500"/>
                                        <p:tgtEl>
                                          <p:spTgt spid="8"/>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wipe(left)">
                                      <p:cBhvr>
                                        <p:cTn id="19" dur="500"/>
                                        <p:tgtEl>
                                          <p:spTgt spid="9"/>
                                        </p:tgtEl>
                                      </p:cBhvr>
                                    </p:animEffect>
                                  </p:childTnLst>
                                </p:cTn>
                              </p:par>
                            </p:childTnLst>
                          </p:cTn>
                        </p:par>
                        <p:par>
                          <p:cTn id="20" fill="hold">
                            <p:stCondLst>
                              <p:cond delay="2000"/>
                            </p:stCondLst>
                            <p:childTnLst>
                              <p:par>
                                <p:cTn id="21" presetID="53" presetClass="entr" presetSubtype="16" fill="hold" nodeType="afterEffect">
                                  <p:stCondLst>
                                    <p:cond delay="0"/>
                                  </p:stCondLst>
                                  <p:childTnLst>
                                    <p:set>
                                      <p:cBhvr>
                                        <p:cTn id="22" dur="1" fill="hold">
                                          <p:stCondLst>
                                            <p:cond delay="0"/>
                                          </p:stCondLst>
                                        </p:cTn>
                                        <p:tgtEl>
                                          <p:spTgt spid="21"/>
                                        </p:tgtEl>
                                        <p:attrNameLst>
                                          <p:attrName>style.visibility</p:attrName>
                                        </p:attrNameLst>
                                      </p:cBhvr>
                                      <p:to>
                                        <p:strVal val="visible"/>
                                      </p:to>
                                    </p:set>
                                    <p:anim calcmode="lin" valueType="num">
                                      <p:cBhvr>
                                        <p:cTn id="23" dur="500" fill="hold"/>
                                        <p:tgtEl>
                                          <p:spTgt spid="21"/>
                                        </p:tgtEl>
                                        <p:attrNameLst>
                                          <p:attrName>ppt_w</p:attrName>
                                        </p:attrNameLst>
                                      </p:cBhvr>
                                      <p:tavLst>
                                        <p:tav tm="0">
                                          <p:val>
                                            <p:fltVal val="0"/>
                                          </p:val>
                                        </p:tav>
                                        <p:tav tm="100000">
                                          <p:val>
                                            <p:strVal val="#ppt_w"/>
                                          </p:val>
                                        </p:tav>
                                      </p:tavLst>
                                    </p:anim>
                                    <p:anim calcmode="lin" valueType="num">
                                      <p:cBhvr>
                                        <p:cTn id="24" dur="500" fill="hold"/>
                                        <p:tgtEl>
                                          <p:spTgt spid="21"/>
                                        </p:tgtEl>
                                        <p:attrNameLst>
                                          <p:attrName>ppt_h</p:attrName>
                                        </p:attrNameLst>
                                      </p:cBhvr>
                                      <p:tavLst>
                                        <p:tav tm="0">
                                          <p:val>
                                            <p:fltVal val="0"/>
                                          </p:val>
                                        </p:tav>
                                        <p:tav tm="100000">
                                          <p:val>
                                            <p:strVal val="#ppt_h"/>
                                          </p:val>
                                        </p:tav>
                                      </p:tavLst>
                                    </p:anim>
                                    <p:animEffect transition="in" filter="fade">
                                      <p:cBhvr>
                                        <p:cTn id="25" dur="500"/>
                                        <p:tgtEl>
                                          <p:spTgt spid="21"/>
                                        </p:tgtEl>
                                      </p:cBhvr>
                                    </p:animEffect>
                                  </p:childTnLst>
                                </p:cTn>
                              </p:par>
                            </p:childTnLst>
                          </p:cTn>
                        </p:par>
                        <p:par>
                          <p:cTn id="26" fill="hold">
                            <p:stCondLst>
                              <p:cond delay="2500"/>
                            </p:stCondLst>
                            <p:childTnLst>
                              <p:par>
                                <p:cTn id="27" presetID="53" presetClass="entr" presetSubtype="16" fill="hold" nodeType="afterEffect">
                                  <p:stCondLst>
                                    <p:cond delay="0"/>
                                  </p:stCondLst>
                                  <p:childTnLst>
                                    <p:set>
                                      <p:cBhvr>
                                        <p:cTn id="28" dur="1" fill="hold">
                                          <p:stCondLst>
                                            <p:cond delay="0"/>
                                          </p:stCondLst>
                                        </p:cTn>
                                        <p:tgtEl>
                                          <p:spTgt spid="26"/>
                                        </p:tgtEl>
                                        <p:attrNameLst>
                                          <p:attrName>style.visibility</p:attrName>
                                        </p:attrNameLst>
                                      </p:cBhvr>
                                      <p:to>
                                        <p:strVal val="visible"/>
                                      </p:to>
                                    </p:set>
                                    <p:anim calcmode="lin" valueType="num">
                                      <p:cBhvr>
                                        <p:cTn id="29" dur="500" fill="hold"/>
                                        <p:tgtEl>
                                          <p:spTgt spid="26"/>
                                        </p:tgtEl>
                                        <p:attrNameLst>
                                          <p:attrName>ppt_w</p:attrName>
                                        </p:attrNameLst>
                                      </p:cBhvr>
                                      <p:tavLst>
                                        <p:tav tm="0">
                                          <p:val>
                                            <p:fltVal val="0"/>
                                          </p:val>
                                        </p:tav>
                                        <p:tav tm="100000">
                                          <p:val>
                                            <p:strVal val="#ppt_w"/>
                                          </p:val>
                                        </p:tav>
                                      </p:tavLst>
                                    </p:anim>
                                    <p:anim calcmode="lin" valueType="num">
                                      <p:cBhvr>
                                        <p:cTn id="30" dur="500" fill="hold"/>
                                        <p:tgtEl>
                                          <p:spTgt spid="26"/>
                                        </p:tgtEl>
                                        <p:attrNameLst>
                                          <p:attrName>ppt_h</p:attrName>
                                        </p:attrNameLst>
                                      </p:cBhvr>
                                      <p:tavLst>
                                        <p:tav tm="0">
                                          <p:val>
                                            <p:fltVal val="0"/>
                                          </p:val>
                                        </p:tav>
                                        <p:tav tm="100000">
                                          <p:val>
                                            <p:strVal val="#ppt_h"/>
                                          </p:val>
                                        </p:tav>
                                      </p:tavLst>
                                    </p:anim>
                                    <p:animEffect transition="in" filter="fade">
                                      <p:cBhvr>
                                        <p:cTn id="31" dur="500"/>
                                        <p:tgtEl>
                                          <p:spTgt spid="26"/>
                                        </p:tgtEl>
                                      </p:cBhvr>
                                    </p:animEffect>
                                  </p:childTnLst>
                                </p:cTn>
                              </p:par>
                            </p:childTnLst>
                          </p:cTn>
                        </p:par>
                        <p:par>
                          <p:cTn id="32" fill="hold">
                            <p:stCondLst>
                              <p:cond delay="3000"/>
                            </p:stCondLst>
                            <p:childTnLst>
                              <p:par>
                                <p:cTn id="33" presetID="53" presetClass="entr" presetSubtype="16" fill="hold" nodeType="afterEffect">
                                  <p:stCondLst>
                                    <p:cond delay="0"/>
                                  </p:stCondLst>
                                  <p:childTnLst>
                                    <p:set>
                                      <p:cBhvr>
                                        <p:cTn id="34" dur="1" fill="hold">
                                          <p:stCondLst>
                                            <p:cond delay="0"/>
                                          </p:stCondLst>
                                        </p:cTn>
                                        <p:tgtEl>
                                          <p:spTgt spid="17"/>
                                        </p:tgtEl>
                                        <p:attrNameLst>
                                          <p:attrName>style.visibility</p:attrName>
                                        </p:attrNameLst>
                                      </p:cBhvr>
                                      <p:to>
                                        <p:strVal val="visible"/>
                                      </p:to>
                                    </p:set>
                                    <p:anim calcmode="lin" valueType="num">
                                      <p:cBhvr>
                                        <p:cTn id="35" dur="500" fill="hold"/>
                                        <p:tgtEl>
                                          <p:spTgt spid="17"/>
                                        </p:tgtEl>
                                        <p:attrNameLst>
                                          <p:attrName>ppt_w</p:attrName>
                                        </p:attrNameLst>
                                      </p:cBhvr>
                                      <p:tavLst>
                                        <p:tav tm="0">
                                          <p:val>
                                            <p:fltVal val="0"/>
                                          </p:val>
                                        </p:tav>
                                        <p:tav tm="100000">
                                          <p:val>
                                            <p:strVal val="#ppt_w"/>
                                          </p:val>
                                        </p:tav>
                                      </p:tavLst>
                                    </p:anim>
                                    <p:anim calcmode="lin" valueType="num">
                                      <p:cBhvr>
                                        <p:cTn id="36" dur="500" fill="hold"/>
                                        <p:tgtEl>
                                          <p:spTgt spid="17"/>
                                        </p:tgtEl>
                                        <p:attrNameLst>
                                          <p:attrName>ppt_h</p:attrName>
                                        </p:attrNameLst>
                                      </p:cBhvr>
                                      <p:tavLst>
                                        <p:tav tm="0">
                                          <p:val>
                                            <p:fltVal val="0"/>
                                          </p:val>
                                        </p:tav>
                                        <p:tav tm="100000">
                                          <p:val>
                                            <p:strVal val="#ppt_h"/>
                                          </p:val>
                                        </p:tav>
                                      </p:tavLst>
                                    </p:anim>
                                    <p:animEffect transition="in" filter="fade">
                                      <p:cBhvr>
                                        <p:cTn id="37" dur="500"/>
                                        <p:tgtEl>
                                          <p:spTgt spid="17"/>
                                        </p:tgtEl>
                                      </p:cBhvr>
                                    </p:animEffect>
                                  </p:childTnLst>
                                </p:cTn>
                              </p:par>
                            </p:childTnLst>
                          </p:cTn>
                        </p:par>
                        <p:par>
                          <p:cTn id="38" fill="hold">
                            <p:stCondLst>
                              <p:cond delay="3500"/>
                            </p:stCondLst>
                            <p:childTnLst>
                              <p:par>
                                <p:cTn id="39" presetID="53" presetClass="entr" presetSubtype="16" fill="hold" grpId="0" nodeType="afterEffect">
                                  <p:stCondLst>
                                    <p:cond delay="0"/>
                                  </p:stCondLst>
                                  <p:childTnLst>
                                    <p:set>
                                      <p:cBhvr>
                                        <p:cTn id="40" dur="1" fill="hold">
                                          <p:stCondLst>
                                            <p:cond delay="0"/>
                                          </p:stCondLst>
                                        </p:cTn>
                                        <p:tgtEl>
                                          <p:spTgt spid="16"/>
                                        </p:tgtEl>
                                        <p:attrNameLst>
                                          <p:attrName>style.visibility</p:attrName>
                                        </p:attrNameLst>
                                      </p:cBhvr>
                                      <p:to>
                                        <p:strVal val="visible"/>
                                      </p:to>
                                    </p:set>
                                    <p:anim calcmode="lin" valueType="num">
                                      <p:cBhvr>
                                        <p:cTn id="41" dur="500" fill="hold"/>
                                        <p:tgtEl>
                                          <p:spTgt spid="16"/>
                                        </p:tgtEl>
                                        <p:attrNameLst>
                                          <p:attrName>ppt_w</p:attrName>
                                        </p:attrNameLst>
                                      </p:cBhvr>
                                      <p:tavLst>
                                        <p:tav tm="0">
                                          <p:val>
                                            <p:fltVal val="0"/>
                                          </p:val>
                                        </p:tav>
                                        <p:tav tm="100000">
                                          <p:val>
                                            <p:strVal val="#ppt_w"/>
                                          </p:val>
                                        </p:tav>
                                      </p:tavLst>
                                    </p:anim>
                                    <p:anim calcmode="lin" valueType="num">
                                      <p:cBhvr>
                                        <p:cTn id="42" dur="500" fill="hold"/>
                                        <p:tgtEl>
                                          <p:spTgt spid="16"/>
                                        </p:tgtEl>
                                        <p:attrNameLst>
                                          <p:attrName>ppt_h</p:attrName>
                                        </p:attrNameLst>
                                      </p:cBhvr>
                                      <p:tavLst>
                                        <p:tav tm="0">
                                          <p:val>
                                            <p:fltVal val="0"/>
                                          </p:val>
                                        </p:tav>
                                        <p:tav tm="100000">
                                          <p:val>
                                            <p:strVal val="#ppt_h"/>
                                          </p:val>
                                        </p:tav>
                                      </p:tavLst>
                                    </p:anim>
                                    <p:animEffect transition="in" filter="fade">
                                      <p:cBhvr>
                                        <p:cTn id="43" dur="500"/>
                                        <p:tgtEl>
                                          <p:spTgt spid="16"/>
                                        </p:tgtEl>
                                      </p:cBhvr>
                                    </p:animEffect>
                                  </p:childTnLst>
                                </p:cTn>
                              </p:par>
                            </p:childTnLst>
                          </p:cTn>
                        </p:par>
                        <p:par>
                          <p:cTn id="44" fill="hold">
                            <p:stCondLst>
                              <p:cond delay="4000"/>
                            </p:stCondLst>
                            <p:childTnLst>
                              <p:par>
                                <p:cTn id="45" presetID="10" presetClass="entr" presetSubtype="0" fill="hold" grpId="0" nodeType="after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fade">
                                      <p:cBhvr>
                                        <p:cTn id="47" dur="500"/>
                                        <p:tgtEl>
                                          <p:spTgt spid="12"/>
                                        </p:tgtEl>
                                      </p:cBhvr>
                                    </p:animEffect>
                                  </p:childTnLst>
                                </p:cTn>
                              </p:par>
                            </p:childTnLst>
                          </p:cTn>
                        </p:par>
                        <p:par>
                          <p:cTn id="48" fill="hold">
                            <p:stCondLst>
                              <p:cond delay="4500"/>
                            </p:stCondLst>
                            <p:childTnLst>
                              <p:par>
                                <p:cTn id="49" presetID="10" presetClass="entr" presetSubtype="0" fill="hold" grpId="0" nodeType="afterEffect">
                                  <p:stCondLst>
                                    <p:cond delay="0"/>
                                  </p:stCondLst>
                                  <p:childTnLst>
                                    <p:set>
                                      <p:cBhvr>
                                        <p:cTn id="50" dur="1" fill="hold">
                                          <p:stCondLst>
                                            <p:cond delay="0"/>
                                          </p:stCondLst>
                                        </p:cTn>
                                        <p:tgtEl>
                                          <p:spTgt spid="13"/>
                                        </p:tgtEl>
                                        <p:attrNameLst>
                                          <p:attrName>style.visibility</p:attrName>
                                        </p:attrNameLst>
                                      </p:cBhvr>
                                      <p:to>
                                        <p:strVal val="visible"/>
                                      </p:to>
                                    </p:set>
                                    <p:animEffect transition="in" filter="fade">
                                      <p:cBhvr>
                                        <p:cTn id="51" dur="500"/>
                                        <p:tgtEl>
                                          <p:spTgt spid="13"/>
                                        </p:tgtEl>
                                      </p:cBhvr>
                                    </p:animEffect>
                                  </p:childTnLst>
                                </p:cTn>
                              </p:par>
                            </p:childTnLst>
                          </p:cTn>
                        </p:par>
                        <p:par>
                          <p:cTn id="52" fill="hold">
                            <p:stCondLst>
                              <p:cond delay="5000"/>
                            </p:stCondLst>
                            <p:childTnLst>
                              <p:par>
                                <p:cTn id="53" presetID="10" presetClass="entr" presetSubtype="0" fill="hold" grpId="0" nodeType="afterEffect">
                                  <p:stCondLst>
                                    <p:cond delay="0"/>
                                  </p:stCondLst>
                                  <p:childTnLst>
                                    <p:set>
                                      <p:cBhvr>
                                        <p:cTn id="54" dur="1" fill="hold">
                                          <p:stCondLst>
                                            <p:cond delay="0"/>
                                          </p:stCondLst>
                                        </p:cTn>
                                        <p:tgtEl>
                                          <p:spTgt spid="14"/>
                                        </p:tgtEl>
                                        <p:attrNameLst>
                                          <p:attrName>style.visibility</p:attrName>
                                        </p:attrNameLst>
                                      </p:cBhvr>
                                      <p:to>
                                        <p:strVal val="visible"/>
                                      </p:to>
                                    </p:set>
                                    <p:animEffect transition="in" filter="fade">
                                      <p:cBhvr>
                                        <p:cTn id="55" dur="500"/>
                                        <p:tgtEl>
                                          <p:spTgt spid="14"/>
                                        </p:tgtEl>
                                      </p:cBhvr>
                                    </p:animEffect>
                                  </p:childTnLst>
                                </p:cTn>
                              </p:par>
                            </p:childTnLst>
                          </p:cTn>
                        </p:par>
                        <p:par>
                          <p:cTn id="56" fill="hold">
                            <p:stCondLst>
                              <p:cond delay="5500"/>
                            </p:stCondLst>
                            <p:childTnLst>
                              <p:par>
                                <p:cTn id="57" presetID="10" presetClass="entr" presetSubtype="0" fill="hold" grpId="0" nodeType="afterEffect">
                                  <p:stCondLst>
                                    <p:cond delay="0"/>
                                  </p:stCondLst>
                                  <p:childTnLst>
                                    <p:set>
                                      <p:cBhvr>
                                        <p:cTn id="58" dur="1" fill="hold">
                                          <p:stCondLst>
                                            <p:cond delay="0"/>
                                          </p:stCondLst>
                                        </p:cTn>
                                        <p:tgtEl>
                                          <p:spTgt spid="2"/>
                                        </p:tgtEl>
                                        <p:attrNameLst>
                                          <p:attrName>style.visibility</p:attrName>
                                        </p:attrNameLst>
                                      </p:cBhvr>
                                      <p:to>
                                        <p:strVal val="visible"/>
                                      </p:to>
                                    </p:set>
                                    <p:animEffect transition="in" filter="fade">
                                      <p:cBhvr>
                                        <p:cTn id="5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5" grpId="0" bldLvl="0" animBg="1"/>
      <p:bldP spid="7" grpId="0" bldLvl="0" animBg="1"/>
      <p:bldP spid="8" grpId="0" bldLvl="0" animBg="1"/>
      <p:bldP spid="9" grpId="0" bldLvl="0" animBg="1"/>
      <p:bldP spid="16" grpId="0" bldLvl="0" animBg="1"/>
      <p:bldP spid="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椭圆 3079"/>
          <p:cNvSpPr>
            <a:spLocks noChangeArrowheads="1"/>
          </p:cNvSpPr>
          <p:nvPr/>
        </p:nvSpPr>
        <p:spPr bwMode="auto">
          <a:xfrm>
            <a:off x="2534975" y="2503525"/>
            <a:ext cx="2223370" cy="2223370"/>
          </a:xfrm>
          <a:prstGeom prst="ellipse">
            <a:avLst/>
          </a:prstGeom>
          <a:solidFill>
            <a:schemeClr val="accent2"/>
          </a:solidFill>
          <a:ln>
            <a:noFill/>
          </a:ln>
        </p:spPr>
        <p:txBody>
          <a:bodyPr/>
          <a:lstStyle/>
          <a:p>
            <a:endParaRPr lang="zh-CN" altLang="en-US" sz="2670">
              <a:latin typeface="Arial" panose="020B0604020202020204" pitchFamily="34" charset="0"/>
              <a:ea typeface="微软雅黑" panose="020B0503020204020204" pitchFamily="34" charset="-122"/>
              <a:sym typeface="Arial" panose="020B0604020202020204" pitchFamily="34" charset="0"/>
            </a:endParaRPr>
          </a:p>
        </p:txBody>
      </p:sp>
      <p:sp>
        <p:nvSpPr>
          <p:cNvPr id="6148" name="文本框 3080"/>
          <p:cNvSpPr txBox="1">
            <a:spLocks noChangeArrowheads="1"/>
          </p:cNvSpPr>
          <p:nvPr/>
        </p:nvSpPr>
        <p:spPr bwMode="auto">
          <a:xfrm>
            <a:off x="4758346" y="3117108"/>
            <a:ext cx="1761285" cy="13893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zh-CN" sz="8435" dirty="0">
                <a:solidFill>
                  <a:schemeClr val="accent2"/>
                </a:solidFill>
                <a:latin typeface="Arial" panose="020B0604020202020204" pitchFamily="34" charset="0"/>
                <a:ea typeface="微软雅黑" panose="020B0503020204020204" pitchFamily="34" charset="-122"/>
                <a:sym typeface="Arial" panose="020B0604020202020204" pitchFamily="34" charset="0"/>
              </a:rPr>
              <a:t>07</a:t>
            </a:r>
          </a:p>
        </p:txBody>
      </p:sp>
      <p:sp>
        <p:nvSpPr>
          <p:cNvPr id="6152" name="椭圆 3088"/>
          <p:cNvSpPr>
            <a:spLocks noChangeArrowheads="1"/>
          </p:cNvSpPr>
          <p:nvPr/>
        </p:nvSpPr>
        <p:spPr bwMode="auto">
          <a:xfrm>
            <a:off x="1626429" y="4325081"/>
            <a:ext cx="169655" cy="169655"/>
          </a:xfrm>
          <a:prstGeom prst="ellipse">
            <a:avLst/>
          </a:prstGeom>
          <a:solidFill>
            <a:schemeClr val="accent2"/>
          </a:solidFill>
          <a:ln>
            <a:noFill/>
          </a:ln>
        </p:spPr>
        <p:txBody>
          <a:bodyPr/>
          <a:lstStyle/>
          <a:p>
            <a:endParaRPr lang="zh-CN" altLang="en-US" sz="2670">
              <a:latin typeface="Arial" panose="020B0604020202020204" pitchFamily="34" charset="0"/>
              <a:ea typeface="微软雅黑" panose="020B0503020204020204" pitchFamily="34" charset="-122"/>
              <a:sym typeface="Arial" panose="020B0604020202020204" pitchFamily="34" charset="0"/>
            </a:endParaRPr>
          </a:p>
        </p:txBody>
      </p:sp>
      <p:sp>
        <p:nvSpPr>
          <p:cNvPr id="6153" name="椭圆 3087"/>
          <p:cNvSpPr>
            <a:spLocks noChangeArrowheads="1"/>
          </p:cNvSpPr>
          <p:nvPr/>
        </p:nvSpPr>
        <p:spPr bwMode="auto">
          <a:xfrm>
            <a:off x="4945859" y="2237881"/>
            <a:ext cx="482177" cy="482177"/>
          </a:xfrm>
          <a:prstGeom prst="ellipse">
            <a:avLst/>
          </a:prstGeom>
          <a:solidFill>
            <a:schemeClr val="accent2"/>
          </a:solidFill>
          <a:ln>
            <a:noFill/>
          </a:ln>
        </p:spPr>
        <p:txBody>
          <a:bodyPr/>
          <a:lstStyle/>
          <a:p>
            <a:endParaRPr lang="zh-CN" altLang="en-US" sz="2670">
              <a:latin typeface="Arial" panose="020B0604020202020204" pitchFamily="34" charset="0"/>
              <a:ea typeface="微软雅黑" panose="020B0503020204020204" pitchFamily="34" charset="-122"/>
              <a:sym typeface="Arial" panose="020B0604020202020204" pitchFamily="34" charset="0"/>
            </a:endParaRPr>
          </a:p>
        </p:txBody>
      </p:sp>
      <p:sp>
        <p:nvSpPr>
          <p:cNvPr id="9" name="矩形 8"/>
          <p:cNvSpPr/>
          <p:nvPr/>
        </p:nvSpPr>
        <p:spPr>
          <a:xfrm>
            <a:off x="6255915" y="3279535"/>
            <a:ext cx="2855570" cy="430530"/>
          </a:xfrm>
          <a:prstGeom prst="rect">
            <a:avLst/>
          </a:prstGeom>
        </p:spPr>
        <p:txBody>
          <a:bodyPr wrap="square" lIns="0" tIns="0" rIns="0" bIns="0">
            <a:spAutoFit/>
          </a:bodyPr>
          <a:lstStyle/>
          <a:p>
            <a:r>
              <a:rPr lang="zh-CN" altLang="en-US" sz="2800" dirty="0">
                <a:solidFill>
                  <a:schemeClr val="accent2"/>
                </a:solidFill>
                <a:latin typeface="Arial" panose="020B0604020202020204" pitchFamily="34" charset="0"/>
                <a:ea typeface="微软雅黑" panose="020B0503020204020204" pitchFamily="34" charset="-122"/>
                <a:sym typeface="Arial" panose="020B0604020202020204" pitchFamily="34" charset="0"/>
              </a:rPr>
              <a:t>质量管理计划</a:t>
            </a:r>
          </a:p>
        </p:txBody>
      </p:sp>
      <p:sp>
        <p:nvSpPr>
          <p:cNvPr id="10" name="文本框 9"/>
          <p:cNvSpPr txBox="1"/>
          <p:nvPr/>
        </p:nvSpPr>
        <p:spPr>
          <a:xfrm>
            <a:off x="6255915" y="3831006"/>
            <a:ext cx="3979458" cy="184150"/>
          </a:xfrm>
          <a:prstGeom prst="rect">
            <a:avLst/>
          </a:prstGeom>
          <a:noFill/>
        </p:spPr>
        <p:txBody>
          <a:bodyPr wrap="square" lIns="0" tIns="0" rIns="0" bIns="0" rtlCol="0">
            <a:spAutoFit/>
          </a:bodyPr>
          <a:lstStyle/>
          <a:p>
            <a:pPr algn="just"/>
            <a:r>
              <a:rPr lang="zh-CN" altLang="en-US" sz="1200" dirty="0">
                <a:solidFill>
                  <a:schemeClr val="accent2"/>
                </a:solidFill>
                <a:latin typeface="Arial" panose="020B0604020202020204" pitchFamily="34" charset="0"/>
                <a:ea typeface="微软雅黑" panose="020B0503020204020204" pitchFamily="34" charset="-122"/>
                <a:cs typeface="+mn-ea"/>
                <a:sym typeface="Arial" panose="020B0604020202020204" pitchFamily="34" charset="0"/>
              </a:rPr>
              <a:t>与质量管理计划相关的内容</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ntr" presetSubtype="0" fill="hold" grpId="0" nodeType="afterEffect">
                                  <p:stCondLst>
                                    <p:cond delay="0"/>
                                  </p:stCondLst>
                                  <p:childTnLst>
                                    <p:set>
                                      <p:cBhvr>
                                        <p:cTn id="6" dur="1" fill="hold">
                                          <p:stCondLst>
                                            <p:cond delay="0"/>
                                          </p:stCondLst>
                                        </p:cTn>
                                        <p:tgtEl>
                                          <p:spTgt spid="6146"/>
                                        </p:tgtEl>
                                        <p:attrNameLst>
                                          <p:attrName>style.visibility</p:attrName>
                                        </p:attrNameLst>
                                      </p:cBhvr>
                                      <p:to>
                                        <p:strVal val="visible"/>
                                      </p:to>
                                    </p:set>
                                    <p:anim calcmode="lin" valueType="num">
                                      <p:cBhvr>
                                        <p:cTn id="7" dur="1000" fill="hold"/>
                                        <p:tgtEl>
                                          <p:spTgt spid="6146"/>
                                        </p:tgtEl>
                                        <p:attrNameLst>
                                          <p:attrName>ppt_w</p:attrName>
                                        </p:attrNameLst>
                                      </p:cBhvr>
                                      <p:tavLst>
                                        <p:tav tm="0">
                                          <p:val>
                                            <p:fltVal val="0"/>
                                          </p:val>
                                        </p:tav>
                                        <p:tav tm="100000">
                                          <p:val>
                                            <p:strVal val="#ppt_w"/>
                                          </p:val>
                                        </p:tav>
                                      </p:tavLst>
                                    </p:anim>
                                    <p:anim calcmode="lin" valueType="num">
                                      <p:cBhvr>
                                        <p:cTn id="8" dur="1000" fill="hold"/>
                                        <p:tgtEl>
                                          <p:spTgt spid="6146"/>
                                        </p:tgtEl>
                                        <p:attrNameLst>
                                          <p:attrName>ppt_h</p:attrName>
                                        </p:attrNameLst>
                                      </p:cBhvr>
                                      <p:tavLst>
                                        <p:tav tm="0">
                                          <p:val>
                                            <p:fltVal val="0"/>
                                          </p:val>
                                        </p:tav>
                                        <p:tav tm="100000">
                                          <p:val>
                                            <p:strVal val="#ppt_h"/>
                                          </p:val>
                                        </p:tav>
                                      </p:tavLst>
                                    </p:anim>
                                    <p:anim calcmode="lin" valueType="num">
                                      <p:cBhvr>
                                        <p:cTn id="9" dur="1000" fill="hold"/>
                                        <p:tgtEl>
                                          <p:spTgt spid="6146"/>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6146"/>
                                        </p:tgtEl>
                                        <p:attrNameLst>
                                          <p:attrName>ppt_y</p:attrName>
                                        </p:attrNameLst>
                                      </p:cBhvr>
                                      <p:tavLst>
                                        <p:tav tm="0" fmla="#ppt_y+(sin(-2*pi*(1-$))*-#ppt_x+cos(-2*pi*(1-$))*(1-#ppt_y))*(1-$)">
                                          <p:val>
                                            <p:fltVal val="0"/>
                                          </p:val>
                                        </p:tav>
                                        <p:tav tm="100000">
                                          <p:val>
                                            <p:fltVal val="1"/>
                                          </p:val>
                                        </p:tav>
                                      </p:tavLst>
                                    </p:anim>
                                  </p:childTnLst>
                                </p:cTn>
                              </p:par>
                            </p:childTnLst>
                          </p:cTn>
                        </p:par>
                        <p:par>
                          <p:cTn id="11" fill="hold">
                            <p:stCondLst>
                              <p:cond delay="1000"/>
                            </p:stCondLst>
                            <p:childTnLst>
                              <p:par>
                                <p:cTn id="12" presetID="15" presetClass="entr" presetSubtype="0" fill="hold" grpId="0" nodeType="afterEffect">
                                  <p:stCondLst>
                                    <p:cond delay="0"/>
                                  </p:stCondLst>
                                  <p:childTnLst>
                                    <p:set>
                                      <p:cBhvr>
                                        <p:cTn id="13" dur="1" fill="hold">
                                          <p:stCondLst>
                                            <p:cond delay="0"/>
                                          </p:stCondLst>
                                        </p:cTn>
                                        <p:tgtEl>
                                          <p:spTgt spid="6152"/>
                                        </p:tgtEl>
                                        <p:attrNameLst>
                                          <p:attrName>style.visibility</p:attrName>
                                        </p:attrNameLst>
                                      </p:cBhvr>
                                      <p:to>
                                        <p:strVal val="visible"/>
                                      </p:to>
                                    </p:set>
                                    <p:anim calcmode="lin" valueType="num">
                                      <p:cBhvr>
                                        <p:cTn id="14" dur="1000" fill="hold"/>
                                        <p:tgtEl>
                                          <p:spTgt spid="6152"/>
                                        </p:tgtEl>
                                        <p:attrNameLst>
                                          <p:attrName>ppt_w</p:attrName>
                                        </p:attrNameLst>
                                      </p:cBhvr>
                                      <p:tavLst>
                                        <p:tav tm="0">
                                          <p:val>
                                            <p:fltVal val="0"/>
                                          </p:val>
                                        </p:tav>
                                        <p:tav tm="100000">
                                          <p:val>
                                            <p:strVal val="#ppt_w"/>
                                          </p:val>
                                        </p:tav>
                                      </p:tavLst>
                                    </p:anim>
                                    <p:anim calcmode="lin" valueType="num">
                                      <p:cBhvr>
                                        <p:cTn id="15" dur="1000" fill="hold"/>
                                        <p:tgtEl>
                                          <p:spTgt spid="6152"/>
                                        </p:tgtEl>
                                        <p:attrNameLst>
                                          <p:attrName>ppt_h</p:attrName>
                                        </p:attrNameLst>
                                      </p:cBhvr>
                                      <p:tavLst>
                                        <p:tav tm="0">
                                          <p:val>
                                            <p:fltVal val="0"/>
                                          </p:val>
                                        </p:tav>
                                        <p:tav tm="100000">
                                          <p:val>
                                            <p:strVal val="#ppt_h"/>
                                          </p:val>
                                        </p:tav>
                                      </p:tavLst>
                                    </p:anim>
                                    <p:anim calcmode="lin" valueType="num">
                                      <p:cBhvr>
                                        <p:cTn id="16" dur="1000" fill="hold"/>
                                        <p:tgtEl>
                                          <p:spTgt spid="6152"/>
                                        </p:tgtEl>
                                        <p:attrNameLst>
                                          <p:attrName>ppt_x</p:attrName>
                                        </p:attrNameLst>
                                      </p:cBhvr>
                                      <p:tavLst>
                                        <p:tav tm="0" fmla="#ppt_x+(cos(-2*pi*(1-$))*-#ppt_x-sin(-2*pi*(1-$))*(1-#ppt_y))*(1-$)">
                                          <p:val>
                                            <p:fltVal val="0"/>
                                          </p:val>
                                        </p:tav>
                                        <p:tav tm="100000">
                                          <p:val>
                                            <p:fltVal val="1"/>
                                          </p:val>
                                        </p:tav>
                                      </p:tavLst>
                                    </p:anim>
                                    <p:anim calcmode="lin" valueType="num">
                                      <p:cBhvr>
                                        <p:cTn id="17" dur="1000" fill="hold"/>
                                        <p:tgtEl>
                                          <p:spTgt spid="6152"/>
                                        </p:tgtEl>
                                        <p:attrNameLst>
                                          <p:attrName>ppt_y</p:attrName>
                                        </p:attrNameLst>
                                      </p:cBhvr>
                                      <p:tavLst>
                                        <p:tav tm="0" fmla="#ppt_y+(sin(-2*pi*(1-$))*-#ppt_x+cos(-2*pi*(1-$))*(1-#ppt_y))*(1-$)">
                                          <p:val>
                                            <p:fltVal val="0"/>
                                          </p:val>
                                        </p:tav>
                                        <p:tav tm="100000">
                                          <p:val>
                                            <p:fltVal val="1"/>
                                          </p:val>
                                        </p:tav>
                                      </p:tavLst>
                                    </p:anim>
                                  </p:childTnLst>
                                </p:cTn>
                              </p:par>
                            </p:childTnLst>
                          </p:cTn>
                        </p:par>
                        <p:par>
                          <p:cTn id="18" fill="hold">
                            <p:stCondLst>
                              <p:cond delay="2000"/>
                            </p:stCondLst>
                            <p:childTnLst>
                              <p:par>
                                <p:cTn id="19" presetID="15" presetClass="entr" presetSubtype="0" fill="hold" grpId="0" nodeType="afterEffect">
                                  <p:stCondLst>
                                    <p:cond delay="0"/>
                                  </p:stCondLst>
                                  <p:childTnLst>
                                    <p:set>
                                      <p:cBhvr>
                                        <p:cTn id="20" dur="1" fill="hold">
                                          <p:stCondLst>
                                            <p:cond delay="0"/>
                                          </p:stCondLst>
                                        </p:cTn>
                                        <p:tgtEl>
                                          <p:spTgt spid="6153"/>
                                        </p:tgtEl>
                                        <p:attrNameLst>
                                          <p:attrName>style.visibility</p:attrName>
                                        </p:attrNameLst>
                                      </p:cBhvr>
                                      <p:to>
                                        <p:strVal val="visible"/>
                                      </p:to>
                                    </p:set>
                                    <p:anim calcmode="lin" valueType="num">
                                      <p:cBhvr>
                                        <p:cTn id="21" dur="1000" fill="hold"/>
                                        <p:tgtEl>
                                          <p:spTgt spid="6153"/>
                                        </p:tgtEl>
                                        <p:attrNameLst>
                                          <p:attrName>ppt_w</p:attrName>
                                        </p:attrNameLst>
                                      </p:cBhvr>
                                      <p:tavLst>
                                        <p:tav tm="0">
                                          <p:val>
                                            <p:fltVal val="0"/>
                                          </p:val>
                                        </p:tav>
                                        <p:tav tm="100000">
                                          <p:val>
                                            <p:strVal val="#ppt_w"/>
                                          </p:val>
                                        </p:tav>
                                      </p:tavLst>
                                    </p:anim>
                                    <p:anim calcmode="lin" valueType="num">
                                      <p:cBhvr>
                                        <p:cTn id="22" dur="1000" fill="hold"/>
                                        <p:tgtEl>
                                          <p:spTgt spid="6153"/>
                                        </p:tgtEl>
                                        <p:attrNameLst>
                                          <p:attrName>ppt_h</p:attrName>
                                        </p:attrNameLst>
                                      </p:cBhvr>
                                      <p:tavLst>
                                        <p:tav tm="0">
                                          <p:val>
                                            <p:fltVal val="0"/>
                                          </p:val>
                                        </p:tav>
                                        <p:tav tm="100000">
                                          <p:val>
                                            <p:strVal val="#ppt_h"/>
                                          </p:val>
                                        </p:tav>
                                      </p:tavLst>
                                    </p:anim>
                                    <p:anim calcmode="lin" valueType="num">
                                      <p:cBhvr>
                                        <p:cTn id="23" dur="1000" fill="hold"/>
                                        <p:tgtEl>
                                          <p:spTgt spid="6153"/>
                                        </p:tgtEl>
                                        <p:attrNameLst>
                                          <p:attrName>ppt_x</p:attrName>
                                        </p:attrNameLst>
                                      </p:cBhvr>
                                      <p:tavLst>
                                        <p:tav tm="0" fmla="#ppt_x+(cos(-2*pi*(1-$))*-#ppt_x-sin(-2*pi*(1-$))*(1-#ppt_y))*(1-$)">
                                          <p:val>
                                            <p:fltVal val="0"/>
                                          </p:val>
                                        </p:tav>
                                        <p:tav tm="100000">
                                          <p:val>
                                            <p:fltVal val="1"/>
                                          </p:val>
                                        </p:tav>
                                      </p:tavLst>
                                    </p:anim>
                                    <p:anim calcmode="lin" valueType="num">
                                      <p:cBhvr>
                                        <p:cTn id="24" dur="1000" fill="hold"/>
                                        <p:tgtEl>
                                          <p:spTgt spid="6153"/>
                                        </p:tgtEl>
                                        <p:attrNameLst>
                                          <p:attrName>ppt_y</p:attrName>
                                        </p:attrNameLst>
                                      </p:cBhvr>
                                      <p:tavLst>
                                        <p:tav tm="0" fmla="#ppt_y+(sin(-2*pi*(1-$))*-#ppt_x+cos(-2*pi*(1-$))*(1-#ppt_y))*(1-$)">
                                          <p:val>
                                            <p:fltVal val="0"/>
                                          </p:val>
                                        </p:tav>
                                        <p:tav tm="100000">
                                          <p:val>
                                            <p:fltVal val="1"/>
                                          </p:val>
                                        </p:tav>
                                      </p:tavLst>
                                    </p:anim>
                                  </p:childTnLst>
                                </p:cTn>
                              </p:par>
                            </p:childTnLst>
                          </p:cTn>
                        </p:par>
                        <p:par>
                          <p:cTn id="25" fill="hold">
                            <p:stCondLst>
                              <p:cond delay="3000"/>
                            </p:stCondLst>
                            <p:childTnLst>
                              <p:par>
                                <p:cTn id="26" presetID="56" presetClass="entr" presetSubtype="0" fill="hold" grpId="0" nodeType="afterEffect">
                                  <p:stCondLst>
                                    <p:cond delay="0"/>
                                  </p:stCondLst>
                                  <p:iterate type="lt">
                                    <p:tmPct val="10000"/>
                                  </p:iterate>
                                  <p:childTnLst>
                                    <p:set>
                                      <p:cBhvr>
                                        <p:cTn id="27" dur="1" fill="hold">
                                          <p:stCondLst>
                                            <p:cond delay="0"/>
                                          </p:stCondLst>
                                        </p:cTn>
                                        <p:tgtEl>
                                          <p:spTgt spid="6148"/>
                                        </p:tgtEl>
                                        <p:attrNameLst>
                                          <p:attrName>style.visibility</p:attrName>
                                        </p:attrNameLst>
                                      </p:cBhvr>
                                      <p:to>
                                        <p:strVal val="visible"/>
                                      </p:to>
                                    </p:set>
                                    <p:anim by="(-#ppt_w*2)" calcmode="lin" valueType="num">
                                      <p:cBhvr rctx="PPT">
                                        <p:cTn id="28" dur="500" autoRev="1" fill="hold">
                                          <p:stCondLst>
                                            <p:cond delay="0"/>
                                          </p:stCondLst>
                                        </p:cTn>
                                        <p:tgtEl>
                                          <p:spTgt spid="6148"/>
                                        </p:tgtEl>
                                        <p:attrNameLst>
                                          <p:attrName>ppt_w</p:attrName>
                                        </p:attrNameLst>
                                      </p:cBhvr>
                                    </p:anim>
                                    <p:anim by="(#ppt_w*0.50)" calcmode="lin" valueType="num">
                                      <p:cBhvr>
                                        <p:cTn id="29" dur="500" decel="50000" autoRev="1" fill="hold">
                                          <p:stCondLst>
                                            <p:cond delay="0"/>
                                          </p:stCondLst>
                                        </p:cTn>
                                        <p:tgtEl>
                                          <p:spTgt spid="6148"/>
                                        </p:tgtEl>
                                        <p:attrNameLst>
                                          <p:attrName>ppt_x</p:attrName>
                                        </p:attrNameLst>
                                      </p:cBhvr>
                                    </p:anim>
                                    <p:anim from="(-#ppt_h/2)" to="(#ppt_y)" calcmode="lin" valueType="num">
                                      <p:cBhvr>
                                        <p:cTn id="30" dur="1000" fill="hold">
                                          <p:stCondLst>
                                            <p:cond delay="0"/>
                                          </p:stCondLst>
                                        </p:cTn>
                                        <p:tgtEl>
                                          <p:spTgt spid="6148"/>
                                        </p:tgtEl>
                                        <p:attrNameLst>
                                          <p:attrName>ppt_y</p:attrName>
                                        </p:attrNameLst>
                                      </p:cBhvr>
                                    </p:anim>
                                    <p:animRot by="21600000">
                                      <p:cBhvr>
                                        <p:cTn id="31" dur="1000" fill="hold">
                                          <p:stCondLst>
                                            <p:cond delay="0"/>
                                          </p:stCondLst>
                                        </p:cTn>
                                        <p:tgtEl>
                                          <p:spTgt spid="6148"/>
                                        </p:tgtEl>
                                        <p:attrNameLst>
                                          <p:attrName>r</p:attrName>
                                        </p:attrNameLst>
                                      </p:cBhvr>
                                    </p:animRot>
                                  </p:childTnLst>
                                </p:cTn>
                              </p:par>
                            </p:childTnLst>
                          </p:cTn>
                        </p:par>
                        <p:par>
                          <p:cTn id="32" fill="hold">
                            <p:stCondLst>
                              <p:cond delay="4099"/>
                            </p:stCondLst>
                            <p:childTnLst>
                              <p:par>
                                <p:cTn id="33" presetID="23" presetClass="entr" presetSubtype="32" fill="hold" grpId="0" nodeType="afterEffect">
                                  <p:stCondLst>
                                    <p:cond delay="0"/>
                                  </p:stCondLst>
                                  <p:childTnLst>
                                    <p:set>
                                      <p:cBhvr>
                                        <p:cTn id="34" dur="1" fill="hold">
                                          <p:stCondLst>
                                            <p:cond delay="0"/>
                                          </p:stCondLst>
                                        </p:cTn>
                                        <p:tgtEl>
                                          <p:spTgt spid="9"/>
                                        </p:tgtEl>
                                        <p:attrNameLst>
                                          <p:attrName>style.visibility</p:attrName>
                                        </p:attrNameLst>
                                      </p:cBhvr>
                                      <p:to>
                                        <p:strVal val="visible"/>
                                      </p:to>
                                    </p:set>
                                    <p:anim calcmode="lin" valueType="num">
                                      <p:cBhvr>
                                        <p:cTn id="35" dur="500" fill="hold"/>
                                        <p:tgtEl>
                                          <p:spTgt spid="9"/>
                                        </p:tgtEl>
                                        <p:attrNameLst>
                                          <p:attrName>ppt_w</p:attrName>
                                        </p:attrNameLst>
                                      </p:cBhvr>
                                      <p:tavLst>
                                        <p:tav tm="0">
                                          <p:val>
                                            <p:strVal val="4*#ppt_w"/>
                                          </p:val>
                                        </p:tav>
                                        <p:tav tm="100000">
                                          <p:val>
                                            <p:strVal val="#ppt_w"/>
                                          </p:val>
                                        </p:tav>
                                      </p:tavLst>
                                    </p:anim>
                                    <p:anim calcmode="lin" valueType="num">
                                      <p:cBhvr>
                                        <p:cTn id="36" dur="500" fill="hold"/>
                                        <p:tgtEl>
                                          <p:spTgt spid="9"/>
                                        </p:tgtEl>
                                        <p:attrNameLst>
                                          <p:attrName>ppt_h</p:attrName>
                                        </p:attrNameLst>
                                      </p:cBhvr>
                                      <p:tavLst>
                                        <p:tav tm="0">
                                          <p:val>
                                            <p:strVal val="4*#ppt_h"/>
                                          </p:val>
                                        </p:tav>
                                        <p:tav tm="100000">
                                          <p:val>
                                            <p:strVal val="#ppt_h"/>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0"/>
                                        </p:tgtEl>
                                        <p:attrNameLst>
                                          <p:attrName>style.visibility</p:attrName>
                                        </p:attrNameLst>
                                      </p:cBhvr>
                                      <p:to>
                                        <p:strVal val="visible"/>
                                      </p:to>
                                    </p:set>
                                    <p:anim calcmode="lin" valueType="num">
                                      <p:cBhvr additive="base">
                                        <p:cTn id="39" dur="500" fill="hold"/>
                                        <p:tgtEl>
                                          <p:spTgt spid="10"/>
                                        </p:tgtEl>
                                        <p:attrNameLst>
                                          <p:attrName>ppt_x</p:attrName>
                                        </p:attrNameLst>
                                      </p:cBhvr>
                                      <p:tavLst>
                                        <p:tav tm="0">
                                          <p:val>
                                            <p:strVal val="#ppt_x"/>
                                          </p:val>
                                        </p:tav>
                                        <p:tav tm="100000">
                                          <p:val>
                                            <p:strVal val="#ppt_x"/>
                                          </p:val>
                                        </p:tav>
                                      </p:tavLst>
                                    </p:anim>
                                    <p:anim calcmode="lin" valueType="num">
                                      <p:cBhvr additive="base">
                                        <p:cTn id="4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6" grpId="0" bldLvl="0" animBg="1"/>
      <p:bldP spid="6148" grpId="0"/>
      <p:bldP spid="6152" grpId="0" bldLvl="0" animBg="1"/>
      <p:bldP spid="6153" grpId="0" bldLvl="0" animBg="1"/>
      <p:bldP spid="9" grpId="0"/>
      <p:bldP spid="10"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占位符 5"/>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rcRect/>
          <a:stretch>
            <a:fillRect/>
          </a:stretch>
        </p:blipFill>
        <p:spPr/>
      </p:pic>
      <p:sp>
        <p:nvSpPr>
          <p:cNvPr id="7" name="Rectangle 6"/>
          <p:cNvSpPr/>
          <p:nvPr/>
        </p:nvSpPr>
        <p:spPr>
          <a:xfrm>
            <a:off x="7437487" y="199"/>
            <a:ext cx="4832714" cy="7232253"/>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US" sz="2000">
              <a:latin typeface="Arial" panose="020B0604020202020204" pitchFamily="34" charset="0"/>
              <a:ea typeface="微软雅黑" panose="020B0503020204020204" pitchFamily="34" charset="-122"/>
              <a:sym typeface="Arial" panose="020B0604020202020204" pitchFamily="34" charset="0"/>
            </a:endParaRPr>
          </a:p>
        </p:txBody>
      </p:sp>
      <p:grpSp>
        <p:nvGrpSpPr>
          <p:cNvPr id="8" name="Group 7"/>
          <p:cNvGrpSpPr/>
          <p:nvPr/>
        </p:nvGrpSpPr>
        <p:grpSpPr>
          <a:xfrm>
            <a:off x="7985648" y="1526029"/>
            <a:ext cx="3736394" cy="822426"/>
            <a:chOff x="3830728" y="1590566"/>
            <a:chExt cx="3543045" cy="779867"/>
          </a:xfrm>
        </p:grpSpPr>
        <p:sp>
          <p:nvSpPr>
            <p:cNvPr id="2" name="TextBox 1"/>
            <p:cNvSpPr txBox="1"/>
            <p:nvPr/>
          </p:nvSpPr>
          <p:spPr>
            <a:xfrm>
              <a:off x="4831484" y="1590566"/>
              <a:ext cx="1541479" cy="466658"/>
            </a:xfrm>
            <a:prstGeom prst="rect">
              <a:avLst/>
            </a:prstGeom>
            <a:noFill/>
          </p:spPr>
          <p:txBody>
            <a:bodyPr wrap="none" lIns="0" tIns="0" rIns="0" bIns="0" rtlCol="0">
              <a:spAutoFit/>
            </a:bodyPr>
            <a:lstStyle/>
            <a:p>
              <a:r>
                <a:rPr lang="zh-CN" altLang="en-US" sz="3200" dirty="0">
                  <a:solidFill>
                    <a:schemeClr val="bg1"/>
                  </a:solidFill>
                  <a:latin typeface="Arial" panose="020B0604020202020204" pitchFamily="34" charset="0"/>
                  <a:ea typeface="微软雅黑" panose="020B0503020204020204" pitchFamily="34" charset="-122"/>
                  <a:sym typeface="Arial" panose="020B0604020202020204" pitchFamily="34" charset="0"/>
                </a:rPr>
                <a:t>质量目标</a:t>
              </a:r>
            </a:p>
          </p:txBody>
        </p:sp>
        <p:sp>
          <p:nvSpPr>
            <p:cNvPr id="3" name="TextBox 2"/>
            <p:cNvSpPr txBox="1"/>
            <p:nvPr/>
          </p:nvSpPr>
          <p:spPr>
            <a:xfrm>
              <a:off x="3830728" y="2184974"/>
              <a:ext cx="3543045" cy="185459"/>
            </a:xfrm>
            <a:prstGeom prst="rect">
              <a:avLst/>
            </a:prstGeom>
            <a:noFill/>
          </p:spPr>
          <p:txBody>
            <a:bodyPr wrap="square" lIns="0" tIns="0" rIns="0" bIns="0" rtlCol="0">
              <a:spAutoFit/>
            </a:bodyPr>
            <a:lstStyle/>
            <a:p>
              <a:pPr>
                <a:lnSpc>
                  <a:spcPct val="150000"/>
                </a:lnSpc>
              </a:pPr>
              <a:endParaRPr lang="en-US" altLang="zh-CN" sz="845" dirty="0">
                <a:solidFill>
                  <a:schemeClr val="bg1"/>
                </a:solidFill>
                <a:latin typeface="Arial" panose="020B0604020202020204" pitchFamily="34" charset="0"/>
                <a:ea typeface="微软雅黑" panose="020B0503020204020204" pitchFamily="34" charset="-122"/>
                <a:cs typeface="Open Sans" panose="020B0606030504020204" pitchFamily="34" charset="0"/>
                <a:sym typeface="Arial" panose="020B0604020202020204" pitchFamily="34" charset="0"/>
              </a:endParaRPr>
            </a:p>
          </p:txBody>
        </p:sp>
      </p:grpSp>
      <p:sp>
        <p:nvSpPr>
          <p:cNvPr id="9" name="TextBox 8"/>
          <p:cNvSpPr txBox="1"/>
          <p:nvPr/>
        </p:nvSpPr>
        <p:spPr>
          <a:xfrm>
            <a:off x="7919590" y="2129087"/>
            <a:ext cx="3868511" cy="4616450"/>
          </a:xfrm>
          <a:prstGeom prst="rect">
            <a:avLst/>
          </a:prstGeom>
          <a:noFill/>
        </p:spPr>
        <p:txBody>
          <a:bodyPr wrap="square" lIns="0" tIns="0" rIns="0" bIns="0" rtlCol="0">
            <a:spAutoFit/>
          </a:bodyPr>
          <a:lstStyle/>
          <a:p>
            <a:pPr algn="just">
              <a:lnSpc>
                <a:spcPct val="150000"/>
              </a:lnSpc>
            </a:pPr>
            <a:r>
              <a:rPr lang="zh-CN" altLang="en-US" sz="20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1.确保“软件工程系列课程教学辅助网站”需求工程项目的工程质量与客户需求达到高度的一致性。</a:t>
            </a:r>
          </a:p>
          <a:p>
            <a:pPr algn="just">
              <a:lnSpc>
                <a:spcPct val="150000"/>
              </a:lnSpc>
            </a:pPr>
            <a:r>
              <a:rPr lang="zh-CN" altLang="en-US" sz="20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2.确保“软件工程系列课程教学辅助网站”需求工程项目最后完成时间不超过最后期限一个星期，能够按时完成。</a:t>
            </a:r>
          </a:p>
          <a:p>
            <a:pPr algn="just">
              <a:lnSpc>
                <a:spcPct val="150000"/>
              </a:lnSpc>
            </a:pPr>
            <a:r>
              <a:rPr lang="zh-CN" altLang="en-US" sz="20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3.确保“软件工程系列课程辅助网站”需求工程项目的成本在预算的±10%之内。</a:t>
            </a:r>
          </a:p>
        </p:txBody>
      </p:sp>
      <p:sp>
        <p:nvSpPr>
          <p:cNvPr id="10" name="TextBox 39"/>
          <p:cNvSpPr txBox="1"/>
          <p:nvPr/>
        </p:nvSpPr>
        <p:spPr>
          <a:xfrm>
            <a:off x="956945" y="1096010"/>
            <a:ext cx="5415915" cy="1169035"/>
          </a:xfrm>
          <a:prstGeom prst="rect">
            <a:avLst/>
          </a:prstGeom>
          <a:noFill/>
        </p:spPr>
        <p:txBody>
          <a:bodyPr wrap="square" lIns="0" tIns="0" rIns="0" bIns="0" rtlCol="0">
            <a:spAutoFit/>
          </a:bodyPr>
          <a:lstStyle/>
          <a:p>
            <a:r>
              <a:rPr lang="zh-CN" altLang="en-US" sz="2800" b="1" dirty="0">
                <a:solidFill>
                  <a:schemeClr val="bg1"/>
                </a:solidFill>
                <a:latin typeface="Arial" panose="020B0604020202020204" pitchFamily="34" charset="0"/>
                <a:ea typeface="微软雅黑" panose="020B0503020204020204" pitchFamily="34" charset="-122"/>
                <a:sym typeface="Arial" panose="020B0604020202020204" pitchFamily="34" charset="0"/>
              </a:rPr>
              <a:t>参考标准：</a:t>
            </a:r>
            <a:endParaRPr lang="en-US" altLang="zh-CN" sz="2800" b="1" dirty="0" smtClean="0">
              <a:solidFill>
                <a:schemeClr val="bg1"/>
              </a:solidFill>
              <a:latin typeface="Arial" panose="020B0604020202020204" pitchFamily="34" charset="0"/>
              <a:ea typeface="微软雅黑" panose="020B0503020204020204" pitchFamily="34" charset="-122"/>
              <a:sym typeface="Arial" panose="020B0604020202020204" pitchFamily="34" charset="0"/>
            </a:endParaRPr>
          </a:p>
          <a:p>
            <a:r>
              <a:rPr lang="en-US" altLang="zh-CN" sz="2400" dirty="0">
                <a:solidFill>
                  <a:schemeClr val="bg1"/>
                </a:solidFill>
                <a:latin typeface="Impact" panose="020B0806030902050204" pitchFamily="34" charset="0"/>
                <a:ea typeface="微软雅黑" panose="020B0503020204020204" pitchFamily="34" charset="-122"/>
                <a:sym typeface="Arial" panose="020B0604020202020204" pitchFamily="34" charset="0"/>
              </a:rPr>
              <a:t>GBT19001-2005质量管理体系要求</a:t>
            </a:r>
          </a:p>
          <a:p>
            <a:r>
              <a:rPr lang="en-US" altLang="zh-CN" sz="2400" dirty="0">
                <a:solidFill>
                  <a:schemeClr val="bg1"/>
                </a:solidFill>
                <a:latin typeface="Impact" panose="020B0806030902050204" pitchFamily="34" charset="0"/>
                <a:ea typeface="微软雅黑" panose="020B0503020204020204" pitchFamily="34" charset="-122"/>
                <a:sym typeface="Arial" panose="020B0604020202020204" pitchFamily="34" charset="0"/>
              </a:rPr>
              <a:t>GB-T 8567-2006 计算机软件文档编制规范</a:t>
            </a:r>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up)">
                                      <p:cBhvr>
                                        <p:cTn id="7" dur="500"/>
                                        <p:tgtEl>
                                          <p:spTgt spid="10"/>
                                        </p:tgtEl>
                                      </p:cBhvr>
                                    </p:animEffect>
                                  </p:childTnLst>
                                </p:cTn>
                              </p:par>
                            </p:childTnLst>
                          </p:cTn>
                        </p:par>
                        <p:par>
                          <p:cTn id="8" fill="hold">
                            <p:stCondLst>
                              <p:cond delay="500"/>
                            </p:stCondLst>
                            <p:childTnLst>
                              <p:par>
                                <p:cTn id="9" presetID="2" presetClass="entr" presetSubtype="1"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0-#ppt_h/2"/>
                                          </p:val>
                                        </p:tav>
                                        <p:tav tm="100000">
                                          <p:val>
                                            <p:strVal val="#ppt_y"/>
                                          </p:val>
                                        </p:tav>
                                      </p:tavLst>
                                    </p:anim>
                                  </p:childTnLst>
                                </p:cTn>
                              </p:par>
                            </p:childTnLst>
                          </p:cTn>
                        </p:par>
                        <p:par>
                          <p:cTn id="13" fill="hold">
                            <p:stCondLst>
                              <p:cond delay="1000"/>
                            </p:stCondLst>
                            <p:childTnLst>
                              <p:par>
                                <p:cTn id="14" presetID="47" presetClass="entr" presetSubtype="0" fill="hold" nodeType="after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1000"/>
                                        <p:tgtEl>
                                          <p:spTgt spid="8"/>
                                        </p:tgtEl>
                                      </p:cBhvr>
                                    </p:animEffect>
                                    <p:anim calcmode="lin" valueType="num">
                                      <p:cBhvr>
                                        <p:cTn id="17" dur="1000" fill="hold"/>
                                        <p:tgtEl>
                                          <p:spTgt spid="8"/>
                                        </p:tgtEl>
                                        <p:attrNameLst>
                                          <p:attrName>ppt_x</p:attrName>
                                        </p:attrNameLst>
                                      </p:cBhvr>
                                      <p:tavLst>
                                        <p:tav tm="0">
                                          <p:val>
                                            <p:strVal val="#ppt_x"/>
                                          </p:val>
                                        </p:tav>
                                        <p:tav tm="100000">
                                          <p:val>
                                            <p:strVal val="#ppt_x"/>
                                          </p:val>
                                        </p:tav>
                                      </p:tavLst>
                                    </p:anim>
                                    <p:anim calcmode="lin" valueType="num">
                                      <p:cBhvr>
                                        <p:cTn id="18" dur="1000" fill="hold"/>
                                        <p:tgtEl>
                                          <p:spTgt spid="8"/>
                                        </p:tgtEl>
                                        <p:attrNameLst>
                                          <p:attrName>ppt_y</p:attrName>
                                        </p:attrNameLst>
                                      </p:cBhvr>
                                      <p:tavLst>
                                        <p:tav tm="0">
                                          <p:val>
                                            <p:strVal val="#ppt_y-.1"/>
                                          </p:val>
                                        </p:tav>
                                        <p:tav tm="100000">
                                          <p:val>
                                            <p:strVal val="#ppt_y"/>
                                          </p:val>
                                        </p:tav>
                                      </p:tavLst>
                                    </p:anim>
                                  </p:childTnLst>
                                </p:cTn>
                              </p:par>
                              <p:par>
                                <p:cTn id="19" presetID="42" presetClass="entr" presetSubtype="0" fill="hold" grpId="0" nodeType="withEffect">
                                  <p:stCondLst>
                                    <p:cond delay="25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1000"/>
                                        <p:tgtEl>
                                          <p:spTgt spid="9"/>
                                        </p:tgtEl>
                                      </p:cBhvr>
                                    </p:animEffect>
                                    <p:anim calcmode="lin" valueType="num">
                                      <p:cBhvr>
                                        <p:cTn id="22" dur="1000" fill="hold"/>
                                        <p:tgtEl>
                                          <p:spTgt spid="9"/>
                                        </p:tgtEl>
                                        <p:attrNameLst>
                                          <p:attrName>ppt_x</p:attrName>
                                        </p:attrNameLst>
                                      </p:cBhvr>
                                      <p:tavLst>
                                        <p:tav tm="0">
                                          <p:val>
                                            <p:strVal val="#ppt_x"/>
                                          </p:val>
                                        </p:tav>
                                        <p:tav tm="100000">
                                          <p:val>
                                            <p:strVal val="#ppt_x"/>
                                          </p:val>
                                        </p:tav>
                                      </p:tavLst>
                                    </p:anim>
                                    <p:anim calcmode="lin" valueType="num">
                                      <p:cBhvr>
                                        <p:cTn id="23"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p:bldP spid="10"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 Placeholder 16"/>
          <p:cNvSpPr>
            <a:spLocks noGrp="1"/>
          </p:cNvSpPr>
          <p:nvPr>
            <p:ph type="body" sz="quarter" idx="4294967295"/>
          </p:nvPr>
        </p:nvSpPr>
        <p:spPr>
          <a:xfrm>
            <a:off x="609600" y="1585595"/>
            <a:ext cx="4542155" cy="2282190"/>
          </a:xfrm>
          <a:prstGeom prst="rect">
            <a:avLst/>
          </a:prstGeom>
        </p:spPr>
        <p:txBody>
          <a:bodyPr vert="horz" wrap="square" lIns="0" tIns="0" rIns="0" bIns="0" rtlCol="0">
            <a:spAutoFit/>
          </a:bodyPr>
          <a:lstStyle/>
          <a:p>
            <a:pPr marL="0" indent="0" algn="just" fontAlgn="auto">
              <a:lnSpc>
                <a:spcPct val="100000"/>
              </a:lnSpc>
              <a:spcBef>
                <a:spcPts val="1000"/>
              </a:spcBef>
              <a:buNone/>
            </a:pPr>
            <a:r>
              <a:rPr sz="2000" dirty="0" smtClean="0">
                <a:solidFill>
                  <a:schemeClr val="tx1"/>
                </a:solidFill>
                <a:latin typeface="微软雅黑" panose="020B0503020204020204" pitchFamily="34" charset="-122"/>
                <a:ea typeface="微软雅黑" panose="020B0503020204020204" pitchFamily="34" charset="-122"/>
                <a:cs typeface="+mn-ea"/>
                <a:sym typeface="Arial" panose="020B0604020202020204" pitchFamily="34" charset="0"/>
              </a:rPr>
              <a:t>1.建立一个以项目经理为总负责人的项目小组，项目经理管理全组成员，合理安排各个成员的个人任务，发挥各成员的长处，避其短处；</a:t>
            </a:r>
          </a:p>
          <a:p>
            <a:pPr marL="0" indent="0" algn="just" fontAlgn="auto">
              <a:lnSpc>
                <a:spcPct val="100000"/>
              </a:lnSpc>
              <a:spcBef>
                <a:spcPts val="1000"/>
              </a:spcBef>
              <a:buNone/>
            </a:pPr>
            <a:r>
              <a:rPr sz="2000" dirty="0" smtClean="0">
                <a:solidFill>
                  <a:schemeClr val="tx1"/>
                </a:solidFill>
                <a:latin typeface="微软雅黑" panose="020B0503020204020204" pitchFamily="34" charset="-122"/>
                <a:ea typeface="微软雅黑" panose="020B0503020204020204" pitchFamily="34" charset="-122"/>
                <a:cs typeface="+mn-ea"/>
                <a:sym typeface="Arial" panose="020B0604020202020204" pitchFamily="34" charset="0"/>
              </a:rPr>
              <a:t>2.每位成员都应该有严谨的工作作风和正确的个人态度，要严格约束自己，对自己的个人任务要力求完美；</a:t>
            </a:r>
          </a:p>
        </p:txBody>
      </p:sp>
      <p:sp>
        <p:nvSpPr>
          <p:cNvPr id="18" name="Text Placeholder 17"/>
          <p:cNvSpPr>
            <a:spLocks noGrp="1"/>
          </p:cNvSpPr>
          <p:nvPr>
            <p:ph type="body" sz="quarter" idx="4294967295"/>
          </p:nvPr>
        </p:nvSpPr>
        <p:spPr>
          <a:xfrm>
            <a:off x="610235" y="4756150"/>
            <a:ext cx="3856355" cy="1974850"/>
          </a:xfrm>
          <a:prstGeom prst="rect">
            <a:avLst/>
          </a:prstGeom>
        </p:spPr>
        <p:txBody>
          <a:bodyPr vert="horz" wrap="square" lIns="0" tIns="0" rIns="0" bIns="0" rtlCol="0">
            <a:spAutoFit/>
          </a:bodyPr>
          <a:lstStyle/>
          <a:p>
            <a:pPr marL="0" indent="0" algn="just" fontAlgn="auto">
              <a:lnSpc>
                <a:spcPct val="100000"/>
              </a:lnSpc>
              <a:spcBef>
                <a:spcPts val="1000"/>
              </a:spcBef>
              <a:buNone/>
            </a:pPr>
            <a:r>
              <a:rPr sz="2000" dirty="0" smtClean="0">
                <a:solidFill>
                  <a:schemeClr val="tx1"/>
                </a:solidFill>
                <a:latin typeface="微软雅黑" panose="020B0503020204020204" pitchFamily="34" charset="-122"/>
                <a:ea typeface="微软雅黑" panose="020B0503020204020204" pitchFamily="34" charset="-122"/>
                <a:cs typeface="+mn-ea"/>
                <a:sym typeface="Arial" panose="020B0604020202020204" pitchFamily="34" charset="0"/>
              </a:rPr>
              <a:t>3.与客户保持时刻联系，要清楚的知道客户的需求，对于客户提出的超出技术范围的要求要予以合理的驳回；</a:t>
            </a:r>
          </a:p>
          <a:p>
            <a:pPr marL="0" indent="0" algn="just" fontAlgn="auto">
              <a:lnSpc>
                <a:spcPct val="100000"/>
              </a:lnSpc>
              <a:spcBef>
                <a:spcPts val="1000"/>
              </a:spcBef>
              <a:buNone/>
            </a:pPr>
            <a:r>
              <a:rPr sz="2000" dirty="0" smtClean="0">
                <a:solidFill>
                  <a:schemeClr val="tx1"/>
                </a:solidFill>
                <a:latin typeface="微软雅黑" panose="020B0503020204020204" pitchFamily="34" charset="-122"/>
                <a:ea typeface="微软雅黑" panose="020B0503020204020204" pitchFamily="34" charset="-122"/>
                <a:cs typeface="+mn-ea"/>
                <a:sym typeface="Arial" panose="020B0604020202020204" pitchFamily="34" charset="0"/>
              </a:rPr>
              <a:t>4.要建立一个严格的奖惩制度，以给组员更大的动力；</a:t>
            </a:r>
          </a:p>
        </p:txBody>
      </p:sp>
      <p:sp>
        <p:nvSpPr>
          <p:cNvPr id="13" name="Text Placeholder 12"/>
          <p:cNvSpPr>
            <a:spLocks noGrp="1"/>
          </p:cNvSpPr>
          <p:nvPr>
            <p:ph type="body" sz="quarter" idx="4294967295"/>
          </p:nvPr>
        </p:nvSpPr>
        <p:spPr>
          <a:xfrm>
            <a:off x="8795385" y="2501265"/>
            <a:ext cx="3492500" cy="3821430"/>
          </a:xfrm>
          <a:prstGeom prst="rect">
            <a:avLst/>
          </a:prstGeom>
        </p:spPr>
        <p:txBody>
          <a:bodyPr vert="horz" wrap="square" lIns="0" tIns="0" rIns="0" bIns="0" rtlCol="0">
            <a:spAutoFit/>
          </a:bodyPr>
          <a:lstStyle/>
          <a:p>
            <a:pPr marL="0" indent="0" algn="just" fontAlgn="auto">
              <a:lnSpc>
                <a:spcPct val="100000"/>
              </a:lnSpc>
              <a:spcBef>
                <a:spcPts val="1000"/>
              </a:spcBef>
              <a:buNone/>
            </a:pPr>
            <a:r>
              <a:rPr sz="2000" dirty="0" smtClean="0">
                <a:solidFill>
                  <a:schemeClr val="tx1"/>
                </a:solidFill>
                <a:latin typeface="微软雅黑" panose="020B0503020204020204" pitchFamily="34" charset="-122"/>
                <a:ea typeface="微软雅黑" panose="020B0503020204020204" pitchFamily="34" charset="-122"/>
                <a:cs typeface="+mn-ea"/>
                <a:sym typeface="Arial" panose="020B0604020202020204" pitchFamily="34" charset="0"/>
              </a:rPr>
              <a:t>5.定期质量检查，召开质量分析会议，分析质量保证计划的执行情况，及时发现问题，研究改进措施，积极推动全面质量管理工作的深入开展；</a:t>
            </a:r>
          </a:p>
          <a:p>
            <a:pPr marL="0" indent="0" algn="just" fontAlgn="auto">
              <a:lnSpc>
                <a:spcPct val="100000"/>
              </a:lnSpc>
              <a:spcBef>
                <a:spcPts val="1000"/>
              </a:spcBef>
              <a:buNone/>
            </a:pPr>
            <a:r>
              <a:rPr sz="2000" dirty="0" smtClean="0">
                <a:solidFill>
                  <a:schemeClr val="tx1"/>
                </a:solidFill>
                <a:latin typeface="微软雅黑" panose="020B0503020204020204" pitchFamily="34" charset="-122"/>
                <a:ea typeface="微软雅黑" panose="020B0503020204020204" pitchFamily="34" charset="-122"/>
                <a:cs typeface="+mn-ea"/>
                <a:sym typeface="Arial" panose="020B0604020202020204" pitchFamily="34" charset="0"/>
              </a:rPr>
              <a:t>6.项目部质量工程师收集过程中不及格和质量问题的各类信息，每周对质量不合格信息进行整理，提出分析报告，判明产生的原因，制定相应处置方案和纠正措施，在规定期限内进行整改。</a:t>
            </a:r>
          </a:p>
        </p:txBody>
      </p:sp>
      <p:grpSp>
        <p:nvGrpSpPr>
          <p:cNvPr id="10" name="Group 9"/>
          <p:cNvGrpSpPr/>
          <p:nvPr/>
        </p:nvGrpSpPr>
        <p:grpSpPr>
          <a:xfrm>
            <a:off x="4842453" y="2347790"/>
            <a:ext cx="3743604" cy="3704526"/>
            <a:chOff x="9988635" y="4910465"/>
            <a:chExt cx="5069416" cy="5016501"/>
          </a:xfrm>
        </p:grpSpPr>
        <p:sp>
          <p:nvSpPr>
            <p:cNvPr id="4" name="Freeform 3"/>
            <p:cNvSpPr/>
            <p:nvPr/>
          </p:nvSpPr>
          <p:spPr bwMode="auto">
            <a:xfrm>
              <a:off x="10483935" y="4910465"/>
              <a:ext cx="3297767" cy="3388784"/>
            </a:xfrm>
            <a:custGeom>
              <a:avLst/>
              <a:gdLst>
                <a:gd name="T0" fmla="*/ 547 w 1071"/>
                <a:gd name="T1" fmla="*/ 0 h 1101"/>
                <a:gd name="T2" fmla="*/ 0 w 1071"/>
                <a:gd name="T3" fmla="*/ 547 h 1101"/>
                <a:gd name="T4" fmla="*/ 263 w 1071"/>
                <a:gd name="T5" fmla="*/ 1015 h 1101"/>
                <a:gd name="T6" fmla="*/ 213 w 1071"/>
                <a:gd name="T7" fmla="*/ 1101 h 1101"/>
                <a:gd name="T8" fmla="*/ 604 w 1071"/>
                <a:gd name="T9" fmla="*/ 1101 h 1101"/>
                <a:gd name="T10" fmla="*/ 409 w 1071"/>
                <a:gd name="T11" fmla="*/ 762 h 1101"/>
                <a:gd name="T12" fmla="*/ 359 w 1071"/>
                <a:gd name="T13" fmla="*/ 847 h 1101"/>
                <a:gd name="T14" fmla="*/ 193 w 1071"/>
                <a:gd name="T15" fmla="*/ 547 h 1101"/>
                <a:gd name="T16" fmla="*/ 547 w 1071"/>
                <a:gd name="T17" fmla="*/ 194 h 1101"/>
                <a:gd name="T18" fmla="*/ 859 w 1071"/>
                <a:gd name="T19" fmla="*/ 381 h 1101"/>
                <a:gd name="T20" fmla="*/ 938 w 1071"/>
                <a:gd name="T21" fmla="*/ 375 h 1101"/>
                <a:gd name="T22" fmla="*/ 1071 w 1071"/>
                <a:gd name="T23" fmla="*/ 390 h 1101"/>
                <a:gd name="T24" fmla="*/ 547 w 1071"/>
                <a:gd name="T25" fmla="*/ 0 h 1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71" h="1101">
                  <a:moveTo>
                    <a:pt x="547" y="0"/>
                  </a:moveTo>
                  <a:cubicBezTo>
                    <a:pt x="245" y="0"/>
                    <a:pt x="0" y="245"/>
                    <a:pt x="0" y="547"/>
                  </a:cubicBezTo>
                  <a:cubicBezTo>
                    <a:pt x="0" y="745"/>
                    <a:pt x="105" y="919"/>
                    <a:pt x="263" y="1015"/>
                  </a:cubicBezTo>
                  <a:cubicBezTo>
                    <a:pt x="213" y="1101"/>
                    <a:pt x="213" y="1101"/>
                    <a:pt x="213" y="1101"/>
                  </a:cubicBezTo>
                  <a:cubicBezTo>
                    <a:pt x="604" y="1101"/>
                    <a:pt x="604" y="1101"/>
                    <a:pt x="604" y="1101"/>
                  </a:cubicBezTo>
                  <a:cubicBezTo>
                    <a:pt x="409" y="762"/>
                    <a:pt x="409" y="762"/>
                    <a:pt x="409" y="762"/>
                  </a:cubicBezTo>
                  <a:cubicBezTo>
                    <a:pt x="359" y="847"/>
                    <a:pt x="359" y="847"/>
                    <a:pt x="359" y="847"/>
                  </a:cubicBezTo>
                  <a:cubicBezTo>
                    <a:pt x="260" y="785"/>
                    <a:pt x="193" y="674"/>
                    <a:pt x="193" y="547"/>
                  </a:cubicBezTo>
                  <a:cubicBezTo>
                    <a:pt x="193" y="352"/>
                    <a:pt x="352" y="194"/>
                    <a:pt x="547" y="194"/>
                  </a:cubicBezTo>
                  <a:cubicBezTo>
                    <a:pt x="682" y="194"/>
                    <a:pt x="799" y="269"/>
                    <a:pt x="859" y="381"/>
                  </a:cubicBezTo>
                  <a:cubicBezTo>
                    <a:pt x="885" y="377"/>
                    <a:pt x="911" y="375"/>
                    <a:pt x="938" y="375"/>
                  </a:cubicBezTo>
                  <a:cubicBezTo>
                    <a:pt x="984" y="375"/>
                    <a:pt x="1029" y="380"/>
                    <a:pt x="1071" y="390"/>
                  </a:cubicBezTo>
                  <a:cubicBezTo>
                    <a:pt x="1004" y="165"/>
                    <a:pt x="795" y="0"/>
                    <a:pt x="547" y="0"/>
                  </a:cubicBezTo>
                  <a:close/>
                </a:path>
              </a:pathLst>
            </a:custGeom>
            <a:solidFill>
              <a:schemeClr val="accent1"/>
            </a:solidFill>
            <a:ln>
              <a:noFill/>
            </a:ln>
          </p:spPr>
          <p:txBody>
            <a:bodyPr vert="horz" wrap="square" lIns="55827" tIns="27914" rIns="55827" bIns="27914" numCol="1" anchor="t" anchorCtr="0" compatLnSpc="1"/>
            <a:lstStyle/>
            <a:p>
              <a:pPr algn="just">
                <a:lnSpc>
                  <a:spcPct val="120000"/>
                </a:lnSpc>
              </a:pPr>
              <a:endParaRPr lang="en-US" sz="800">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5" name="Freeform 4"/>
            <p:cNvSpPr/>
            <p:nvPr/>
          </p:nvSpPr>
          <p:spPr bwMode="auto">
            <a:xfrm>
              <a:off x="11777218" y="6144481"/>
              <a:ext cx="3280833" cy="3412067"/>
            </a:xfrm>
            <a:custGeom>
              <a:avLst/>
              <a:gdLst>
                <a:gd name="T0" fmla="*/ 518 w 1065"/>
                <a:gd name="T1" fmla="*/ 14 h 1108"/>
                <a:gd name="T2" fmla="*/ 245 w 1065"/>
                <a:gd name="T3" fmla="*/ 87 h 1108"/>
                <a:gd name="T4" fmla="*/ 195 w 1065"/>
                <a:gd name="T5" fmla="*/ 0 h 1108"/>
                <a:gd name="T6" fmla="*/ 0 w 1065"/>
                <a:gd name="T7" fmla="*/ 339 h 1108"/>
                <a:gd name="T8" fmla="*/ 391 w 1065"/>
                <a:gd name="T9" fmla="*/ 339 h 1108"/>
                <a:gd name="T10" fmla="*/ 342 w 1065"/>
                <a:gd name="T11" fmla="*/ 254 h 1108"/>
                <a:gd name="T12" fmla="*/ 518 w 1065"/>
                <a:gd name="T13" fmla="*/ 208 h 1108"/>
                <a:gd name="T14" fmla="*/ 872 w 1065"/>
                <a:gd name="T15" fmla="*/ 561 h 1108"/>
                <a:gd name="T16" fmla="*/ 518 w 1065"/>
                <a:gd name="T17" fmla="*/ 915 h 1108"/>
                <a:gd name="T18" fmla="*/ 505 w 1065"/>
                <a:gd name="T19" fmla="*/ 915 h 1108"/>
                <a:gd name="T20" fmla="*/ 385 w 1065"/>
                <a:gd name="T21" fmla="*/ 1092 h 1108"/>
                <a:gd name="T22" fmla="*/ 518 w 1065"/>
                <a:gd name="T23" fmla="*/ 1108 h 1108"/>
                <a:gd name="T24" fmla="*/ 1065 w 1065"/>
                <a:gd name="T25" fmla="*/ 561 h 1108"/>
                <a:gd name="T26" fmla="*/ 518 w 1065"/>
                <a:gd name="T27" fmla="*/ 14 h 1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65" h="1108">
                  <a:moveTo>
                    <a:pt x="518" y="14"/>
                  </a:moveTo>
                  <a:cubicBezTo>
                    <a:pt x="419" y="14"/>
                    <a:pt x="326" y="41"/>
                    <a:pt x="245" y="87"/>
                  </a:cubicBezTo>
                  <a:cubicBezTo>
                    <a:pt x="195" y="0"/>
                    <a:pt x="195" y="0"/>
                    <a:pt x="195" y="0"/>
                  </a:cubicBezTo>
                  <a:cubicBezTo>
                    <a:pt x="0" y="339"/>
                    <a:pt x="0" y="339"/>
                    <a:pt x="0" y="339"/>
                  </a:cubicBezTo>
                  <a:cubicBezTo>
                    <a:pt x="391" y="339"/>
                    <a:pt x="391" y="339"/>
                    <a:pt x="391" y="339"/>
                  </a:cubicBezTo>
                  <a:cubicBezTo>
                    <a:pt x="342" y="254"/>
                    <a:pt x="342" y="254"/>
                    <a:pt x="342" y="254"/>
                  </a:cubicBezTo>
                  <a:cubicBezTo>
                    <a:pt x="394" y="225"/>
                    <a:pt x="454" y="208"/>
                    <a:pt x="518" y="208"/>
                  </a:cubicBezTo>
                  <a:cubicBezTo>
                    <a:pt x="713" y="208"/>
                    <a:pt x="872" y="366"/>
                    <a:pt x="872" y="561"/>
                  </a:cubicBezTo>
                  <a:cubicBezTo>
                    <a:pt x="872" y="757"/>
                    <a:pt x="713" y="915"/>
                    <a:pt x="518" y="915"/>
                  </a:cubicBezTo>
                  <a:cubicBezTo>
                    <a:pt x="514" y="915"/>
                    <a:pt x="509" y="915"/>
                    <a:pt x="505" y="915"/>
                  </a:cubicBezTo>
                  <a:cubicBezTo>
                    <a:pt x="476" y="981"/>
                    <a:pt x="435" y="1041"/>
                    <a:pt x="385" y="1092"/>
                  </a:cubicBezTo>
                  <a:cubicBezTo>
                    <a:pt x="428" y="1103"/>
                    <a:pt x="472" y="1108"/>
                    <a:pt x="518" y="1108"/>
                  </a:cubicBezTo>
                  <a:cubicBezTo>
                    <a:pt x="820" y="1108"/>
                    <a:pt x="1065" y="863"/>
                    <a:pt x="1065" y="561"/>
                  </a:cubicBezTo>
                  <a:cubicBezTo>
                    <a:pt x="1065" y="259"/>
                    <a:pt x="820" y="14"/>
                    <a:pt x="518" y="14"/>
                  </a:cubicBezTo>
                  <a:close/>
                </a:path>
              </a:pathLst>
            </a:custGeom>
            <a:solidFill>
              <a:schemeClr val="accent2"/>
            </a:solidFill>
            <a:ln>
              <a:noFill/>
            </a:ln>
          </p:spPr>
          <p:txBody>
            <a:bodyPr vert="horz" wrap="square" lIns="55827" tIns="27914" rIns="55827" bIns="27914" numCol="1" anchor="t" anchorCtr="0" compatLnSpc="1"/>
            <a:lstStyle/>
            <a:p>
              <a:pPr algn="just">
                <a:lnSpc>
                  <a:spcPct val="120000"/>
                </a:lnSpc>
              </a:pPr>
              <a:endParaRPr lang="en-US" sz="800">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6" name="Freeform 5"/>
            <p:cNvSpPr/>
            <p:nvPr/>
          </p:nvSpPr>
          <p:spPr bwMode="auto">
            <a:xfrm>
              <a:off x="9988635" y="7101215"/>
              <a:ext cx="3644900" cy="2825751"/>
            </a:xfrm>
            <a:custGeom>
              <a:avLst/>
              <a:gdLst>
                <a:gd name="T0" fmla="*/ 1184 w 1184"/>
                <a:gd name="T1" fmla="*/ 388 h 917"/>
                <a:gd name="T2" fmla="*/ 988 w 1184"/>
                <a:gd name="T3" fmla="*/ 49 h 917"/>
                <a:gd name="T4" fmla="*/ 793 w 1184"/>
                <a:gd name="T5" fmla="*/ 388 h 917"/>
                <a:gd name="T6" fmla="*/ 900 w 1184"/>
                <a:gd name="T7" fmla="*/ 388 h 917"/>
                <a:gd name="T8" fmla="*/ 547 w 1184"/>
                <a:gd name="T9" fmla="*/ 724 h 917"/>
                <a:gd name="T10" fmla="*/ 193 w 1184"/>
                <a:gd name="T11" fmla="*/ 370 h 917"/>
                <a:gd name="T12" fmla="*/ 242 w 1184"/>
                <a:gd name="T13" fmla="*/ 192 h 917"/>
                <a:gd name="T14" fmla="*/ 145 w 1184"/>
                <a:gd name="T15" fmla="*/ 0 h 917"/>
                <a:gd name="T16" fmla="*/ 0 w 1184"/>
                <a:gd name="T17" fmla="*/ 370 h 917"/>
                <a:gd name="T18" fmla="*/ 547 w 1184"/>
                <a:gd name="T19" fmla="*/ 917 h 917"/>
                <a:gd name="T20" fmla="*/ 1094 w 1184"/>
                <a:gd name="T21" fmla="*/ 388 h 917"/>
                <a:gd name="T22" fmla="*/ 1184 w 1184"/>
                <a:gd name="T23" fmla="*/ 388 h 9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84" h="917">
                  <a:moveTo>
                    <a:pt x="1184" y="388"/>
                  </a:moveTo>
                  <a:cubicBezTo>
                    <a:pt x="988" y="49"/>
                    <a:pt x="988" y="49"/>
                    <a:pt x="988" y="49"/>
                  </a:cubicBezTo>
                  <a:cubicBezTo>
                    <a:pt x="793" y="388"/>
                    <a:pt x="793" y="388"/>
                    <a:pt x="793" y="388"/>
                  </a:cubicBezTo>
                  <a:cubicBezTo>
                    <a:pt x="900" y="388"/>
                    <a:pt x="900" y="388"/>
                    <a:pt x="900" y="388"/>
                  </a:cubicBezTo>
                  <a:cubicBezTo>
                    <a:pt x="891" y="575"/>
                    <a:pt x="737" y="724"/>
                    <a:pt x="547" y="724"/>
                  </a:cubicBezTo>
                  <a:cubicBezTo>
                    <a:pt x="352" y="724"/>
                    <a:pt x="193" y="566"/>
                    <a:pt x="193" y="370"/>
                  </a:cubicBezTo>
                  <a:cubicBezTo>
                    <a:pt x="193" y="305"/>
                    <a:pt x="211" y="244"/>
                    <a:pt x="242" y="192"/>
                  </a:cubicBezTo>
                  <a:cubicBezTo>
                    <a:pt x="198" y="134"/>
                    <a:pt x="165" y="69"/>
                    <a:pt x="145" y="0"/>
                  </a:cubicBezTo>
                  <a:cubicBezTo>
                    <a:pt x="55" y="97"/>
                    <a:pt x="0" y="227"/>
                    <a:pt x="0" y="370"/>
                  </a:cubicBezTo>
                  <a:cubicBezTo>
                    <a:pt x="0" y="672"/>
                    <a:pt x="245" y="917"/>
                    <a:pt x="547" y="917"/>
                  </a:cubicBezTo>
                  <a:cubicBezTo>
                    <a:pt x="843" y="917"/>
                    <a:pt x="1085" y="682"/>
                    <a:pt x="1094" y="388"/>
                  </a:cubicBezTo>
                  <a:lnTo>
                    <a:pt x="1184" y="388"/>
                  </a:lnTo>
                  <a:close/>
                </a:path>
              </a:pathLst>
            </a:custGeom>
            <a:solidFill>
              <a:schemeClr val="accent4"/>
            </a:solidFill>
            <a:ln>
              <a:noFill/>
            </a:ln>
          </p:spPr>
          <p:txBody>
            <a:bodyPr vert="horz" wrap="square" lIns="55827" tIns="27914" rIns="55827" bIns="27914" numCol="1" anchor="t" anchorCtr="0" compatLnSpc="1"/>
            <a:lstStyle/>
            <a:p>
              <a:pPr algn="just">
                <a:lnSpc>
                  <a:spcPct val="120000"/>
                </a:lnSpc>
              </a:pPr>
              <a:endParaRPr lang="en-US" sz="800">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7" name="TextBox 6"/>
            <p:cNvSpPr txBox="1"/>
            <p:nvPr/>
          </p:nvSpPr>
          <p:spPr>
            <a:xfrm rot="18978467">
              <a:off x="10746309" y="5519640"/>
              <a:ext cx="1366259" cy="508848"/>
            </a:xfrm>
            <a:prstGeom prst="rect">
              <a:avLst/>
            </a:prstGeom>
            <a:noFill/>
          </p:spPr>
          <p:txBody>
            <a:bodyPr wrap="none" rtlCol="0" anchor="ctr">
              <a:prstTxWarp prst="textArchUp">
                <a:avLst/>
              </a:prstTxWarp>
              <a:spAutoFit/>
            </a:bodyPr>
            <a:lstStyle/>
            <a:p>
              <a:pPr algn="ctr">
                <a:lnSpc>
                  <a:spcPct val="120000"/>
                </a:lnSpc>
              </a:pPr>
              <a:r>
                <a:rPr kumimoji="1" lang="zh-CN" altLang="en-US" sz="1400">
                  <a:solidFill>
                    <a:schemeClr val="bg1"/>
                  </a:solidFill>
                  <a:latin typeface="微软雅黑" panose="020B0503020204020204" pitchFamily="34" charset="-122"/>
                  <a:ea typeface="微软雅黑" panose="020B0503020204020204" pitchFamily="34" charset="-122"/>
                  <a:cs typeface="+mn-ea"/>
                  <a:sym typeface="Arial" panose="020B0604020202020204" pitchFamily="34" charset="0"/>
                </a:rPr>
                <a:t>质量保证体系</a:t>
              </a:r>
              <a:endParaRPr kumimoji="1" lang="zh-CN" altLang="en-US" sz="1400" dirty="0">
                <a:solidFill>
                  <a:schemeClr val="bg1"/>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8" name="TextBox 7"/>
            <p:cNvSpPr txBox="1"/>
            <p:nvPr/>
          </p:nvSpPr>
          <p:spPr>
            <a:xfrm>
              <a:off x="10861134" y="9105070"/>
              <a:ext cx="1645320" cy="508848"/>
            </a:xfrm>
            <a:prstGeom prst="rect">
              <a:avLst/>
            </a:prstGeom>
            <a:noFill/>
          </p:spPr>
          <p:txBody>
            <a:bodyPr wrap="none" rtlCol="0" anchor="ctr">
              <a:prstTxWarp prst="textArchDown">
                <a:avLst/>
              </a:prstTxWarp>
              <a:spAutoFit/>
            </a:bodyPr>
            <a:lstStyle/>
            <a:p>
              <a:pPr algn="ctr">
                <a:lnSpc>
                  <a:spcPct val="120000"/>
                </a:lnSpc>
              </a:pPr>
              <a:r>
                <a:rPr kumimoji="1" lang="zh-CN" altLang="en-US" sz="1400">
                  <a:solidFill>
                    <a:schemeClr val="bg1"/>
                  </a:solidFill>
                  <a:latin typeface="微软雅黑" panose="020B0503020204020204" pitchFamily="34" charset="-122"/>
                  <a:ea typeface="微软雅黑" panose="020B0503020204020204" pitchFamily="34" charset="-122"/>
                  <a:cs typeface="+mn-ea"/>
                  <a:sym typeface="Arial" panose="020B0604020202020204" pitchFamily="34" charset="0"/>
                </a:rPr>
                <a:t>质量保证体系</a:t>
              </a:r>
              <a:endParaRPr kumimoji="1" lang="zh-CN" altLang="en-US" sz="1400" dirty="0">
                <a:solidFill>
                  <a:schemeClr val="bg1"/>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9" name="TextBox 8"/>
            <p:cNvSpPr txBox="1"/>
            <p:nvPr/>
          </p:nvSpPr>
          <p:spPr>
            <a:xfrm rot="17644843">
              <a:off x="13516862" y="8044825"/>
              <a:ext cx="1748521" cy="508848"/>
            </a:xfrm>
            <a:prstGeom prst="rect">
              <a:avLst/>
            </a:prstGeom>
            <a:noFill/>
          </p:spPr>
          <p:txBody>
            <a:bodyPr wrap="none" rtlCol="0" anchor="ctr">
              <a:prstTxWarp prst="textArchDown">
                <a:avLst/>
              </a:prstTxWarp>
              <a:spAutoFit/>
            </a:bodyPr>
            <a:lstStyle/>
            <a:p>
              <a:pPr algn="ctr">
                <a:lnSpc>
                  <a:spcPct val="120000"/>
                </a:lnSpc>
              </a:pPr>
              <a:r>
                <a:rPr kumimoji="1" lang="zh-CN" altLang="en-US" sz="1400">
                  <a:solidFill>
                    <a:schemeClr val="bg1"/>
                  </a:solidFill>
                  <a:latin typeface="微软雅黑" panose="020B0503020204020204" pitchFamily="34" charset="-122"/>
                  <a:ea typeface="微软雅黑" panose="020B0503020204020204" pitchFamily="34" charset="-122"/>
                  <a:cs typeface="+mn-ea"/>
                  <a:sym typeface="Arial" panose="020B0604020202020204" pitchFamily="34" charset="0"/>
                </a:rPr>
                <a:t>质量保证体系</a:t>
              </a:r>
              <a:endParaRPr kumimoji="1" lang="zh-CN" altLang="en-US" sz="1400" dirty="0">
                <a:solidFill>
                  <a:schemeClr val="bg1"/>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grpSp>
      <p:sp>
        <p:nvSpPr>
          <p:cNvPr id="12" name="TextBox 8"/>
          <p:cNvSpPr txBox="1"/>
          <p:nvPr/>
        </p:nvSpPr>
        <p:spPr>
          <a:xfrm>
            <a:off x="609599" y="266929"/>
            <a:ext cx="3083471" cy="430530"/>
          </a:xfrm>
          <a:prstGeom prst="rect">
            <a:avLst/>
          </a:prstGeom>
          <a:noFill/>
        </p:spPr>
        <p:txBody>
          <a:bodyPr wrap="square" lIns="0" tIns="0" rIns="0" bIns="0" rtlCol="0" anchor="ctr">
            <a:spAutoFit/>
          </a:bodyPr>
          <a:lstStyle/>
          <a:p>
            <a:r>
              <a:rPr lang="zh-CN" sz="28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需求工程计划</a:t>
            </a:r>
          </a:p>
        </p:txBody>
      </p:sp>
      <p:sp>
        <p:nvSpPr>
          <p:cNvPr id="14" name="TextBox 8"/>
          <p:cNvSpPr txBox="1"/>
          <p:nvPr/>
        </p:nvSpPr>
        <p:spPr>
          <a:xfrm>
            <a:off x="609600" y="704295"/>
            <a:ext cx="3219450" cy="215265"/>
          </a:xfrm>
          <a:prstGeom prst="rect">
            <a:avLst/>
          </a:prstGeom>
          <a:noFill/>
        </p:spPr>
        <p:txBody>
          <a:bodyPr wrap="square" lIns="0" tIns="0" rIns="0" bIns="0" rtlCol="0" anchor="ctr">
            <a:spAutoFit/>
          </a:bodyPr>
          <a:lstStyle/>
          <a:p>
            <a:r>
              <a:rPr lang="zh-CN" sz="14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质量管理计划</a:t>
            </a:r>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heel(1)">
                                      <p:cBhvr>
                                        <p:cTn id="7" dur="2000"/>
                                        <p:tgtEl>
                                          <p:spTgt spid="10"/>
                                        </p:tgtEl>
                                      </p:cBhvr>
                                    </p:animEffect>
                                  </p:childTnLst>
                                </p:cTn>
                              </p:par>
                            </p:childTnLst>
                          </p:cTn>
                        </p:par>
                        <p:par>
                          <p:cTn id="8" fill="hold">
                            <p:stCondLst>
                              <p:cond delay="2000"/>
                            </p:stCondLst>
                            <p:childTnLst>
                              <p:par>
                                <p:cTn id="9" presetID="2" presetClass="entr" presetSubtype="8" fill="hold" grpId="0" nodeType="after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 calcmode="lin" valueType="num">
                                      <p:cBhvr additive="base">
                                        <p:cTn id="11" dur="500" fill="hold"/>
                                        <p:tgtEl>
                                          <p:spTgt spid="17">
                                            <p:txEl>
                                              <p:pRg st="0" end="0"/>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17">
                                            <p:txEl>
                                              <p:pRg st="0" end="0"/>
                                            </p:txEl>
                                          </p:spTgt>
                                        </p:tgtEl>
                                        <p:attrNameLst>
                                          <p:attrName>ppt_y</p:attrName>
                                        </p:attrNameLst>
                                      </p:cBhvr>
                                      <p:tavLst>
                                        <p:tav tm="0">
                                          <p:val>
                                            <p:strVal val="#ppt_y"/>
                                          </p:val>
                                        </p:tav>
                                        <p:tav tm="100000">
                                          <p:val>
                                            <p:strVal val="#ppt_y"/>
                                          </p:val>
                                        </p:tav>
                                      </p:tavLst>
                                    </p:anim>
                                  </p:childTnLst>
                                </p:cTn>
                              </p:par>
                            </p:childTnLst>
                          </p:cTn>
                        </p:par>
                        <p:par>
                          <p:cTn id="13" fill="hold">
                            <p:stCondLst>
                              <p:cond delay="2500"/>
                            </p:stCondLst>
                            <p:childTnLst>
                              <p:par>
                                <p:cTn id="14" presetID="2" presetClass="entr" presetSubtype="8" fill="hold" grpId="0" nodeType="afterEffect">
                                  <p:stCondLst>
                                    <p:cond delay="0"/>
                                  </p:stCondLst>
                                  <p:childTnLst>
                                    <p:set>
                                      <p:cBhvr>
                                        <p:cTn id="15" dur="1" fill="hold">
                                          <p:stCondLst>
                                            <p:cond delay="0"/>
                                          </p:stCondLst>
                                        </p:cTn>
                                        <p:tgtEl>
                                          <p:spTgt spid="17">
                                            <p:txEl>
                                              <p:pRg st="1" end="1"/>
                                            </p:txEl>
                                          </p:spTgt>
                                        </p:tgtEl>
                                        <p:attrNameLst>
                                          <p:attrName>style.visibility</p:attrName>
                                        </p:attrNameLst>
                                      </p:cBhvr>
                                      <p:to>
                                        <p:strVal val="visible"/>
                                      </p:to>
                                    </p:set>
                                    <p:anim calcmode="lin" valueType="num">
                                      <p:cBhvr additive="base">
                                        <p:cTn id="16" dur="500" fill="hold"/>
                                        <p:tgtEl>
                                          <p:spTgt spid="17">
                                            <p:txEl>
                                              <p:pRg st="1" end="1"/>
                                            </p:txEl>
                                          </p:spTgt>
                                        </p:tgtEl>
                                        <p:attrNameLst>
                                          <p:attrName>ppt_x</p:attrName>
                                        </p:attrNameLst>
                                      </p:cBhvr>
                                      <p:tavLst>
                                        <p:tav tm="0">
                                          <p:val>
                                            <p:strVal val="0-#ppt_w/2"/>
                                          </p:val>
                                        </p:tav>
                                        <p:tav tm="100000">
                                          <p:val>
                                            <p:strVal val="#ppt_x"/>
                                          </p:val>
                                        </p:tav>
                                      </p:tavLst>
                                    </p:anim>
                                    <p:anim calcmode="lin" valueType="num">
                                      <p:cBhvr additive="base">
                                        <p:cTn id="17" dur="500" fill="hold"/>
                                        <p:tgtEl>
                                          <p:spTgt spid="17">
                                            <p:txEl>
                                              <p:pRg st="1" end="1"/>
                                            </p:txEl>
                                          </p:spTgt>
                                        </p:tgtEl>
                                        <p:attrNameLst>
                                          <p:attrName>ppt_y</p:attrName>
                                        </p:attrNameLst>
                                      </p:cBhvr>
                                      <p:tavLst>
                                        <p:tav tm="0">
                                          <p:val>
                                            <p:strVal val="#ppt_y"/>
                                          </p:val>
                                        </p:tav>
                                        <p:tav tm="100000">
                                          <p:val>
                                            <p:strVal val="#ppt_y"/>
                                          </p:val>
                                        </p:tav>
                                      </p:tavLst>
                                    </p:anim>
                                  </p:childTnLst>
                                </p:cTn>
                              </p:par>
                            </p:childTnLst>
                          </p:cTn>
                        </p:par>
                        <p:par>
                          <p:cTn id="18" fill="hold">
                            <p:stCondLst>
                              <p:cond delay="3000"/>
                            </p:stCondLst>
                            <p:childTnLst>
                              <p:par>
                                <p:cTn id="19" presetID="2" presetClass="entr" presetSubtype="8" fill="hold" grpId="0" nodeType="afterEffect">
                                  <p:stCondLst>
                                    <p:cond delay="0"/>
                                  </p:stCondLst>
                                  <p:childTnLst>
                                    <p:set>
                                      <p:cBhvr>
                                        <p:cTn id="20" dur="1" fill="hold">
                                          <p:stCondLst>
                                            <p:cond delay="0"/>
                                          </p:stCondLst>
                                        </p:cTn>
                                        <p:tgtEl>
                                          <p:spTgt spid="18">
                                            <p:txEl>
                                              <p:pRg st="0" end="0"/>
                                            </p:txEl>
                                          </p:spTgt>
                                        </p:tgtEl>
                                        <p:attrNameLst>
                                          <p:attrName>style.visibility</p:attrName>
                                        </p:attrNameLst>
                                      </p:cBhvr>
                                      <p:to>
                                        <p:strVal val="visible"/>
                                      </p:to>
                                    </p:set>
                                    <p:anim calcmode="lin" valueType="num">
                                      <p:cBhvr additive="base">
                                        <p:cTn id="21" dur="500" fill="hold"/>
                                        <p:tgtEl>
                                          <p:spTgt spid="18">
                                            <p:txEl>
                                              <p:pRg st="0" end="0"/>
                                            </p:txEl>
                                          </p:spTgt>
                                        </p:tgtEl>
                                        <p:attrNameLst>
                                          <p:attrName>ppt_x</p:attrName>
                                        </p:attrNameLst>
                                      </p:cBhvr>
                                      <p:tavLst>
                                        <p:tav tm="0">
                                          <p:val>
                                            <p:strVal val="0-#ppt_w/2"/>
                                          </p:val>
                                        </p:tav>
                                        <p:tav tm="100000">
                                          <p:val>
                                            <p:strVal val="#ppt_x"/>
                                          </p:val>
                                        </p:tav>
                                      </p:tavLst>
                                    </p:anim>
                                    <p:anim calcmode="lin" valueType="num">
                                      <p:cBhvr additive="base">
                                        <p:cTn id="22" dur="500" fill="hold"/>
                                        <p:tgtEl>
                                          <p:spTgt spid="18">
                                            <p:txEl>
                                              <p:pRg st="0" end="0"/>
                                            </p:txEl>
                                          </p:spTgt>
                                        </p:tgtEl>
                                        <p:attrNameLst>
                                          <p:attrName>ppt_y</p:attrName>
                                        </p:attrNameLst>
                                      </p:cBhvr>
                                      <p:tavLst>
                                        <p:tav tm="0">
                                          <p:val>
                                            <p:strVal val="#ppt_y"/>
                                          </p:val>
                                        </p:tav>
                                        <p:tav tm="100000">
                                          <p:val>
                                            <p:strVal val="#ppt_y"/>
                                          </p:val>
                                        </p:tav>
                                      </p:tavLst>
                                    </p:anim>
                                  </p:childTnLst>
                                </p:cTn>
                              </p:par>
                            </p:childTnLst>
                          </p:cTn>
                        </p:par>
                        <p:par>
                          <p:cTn id="23" fill="hold">
                            <p:stCondLst>
                              <p:cond delay="3500"/>
                            </p:stCondLst>
                            <p:childTnLst>
                              <p:par>
                                <p:cTn id="24" presetID="2" presetClass="entr" presetSubtype="8" fill="hold" grpId="0" nodeType="afterEffect">
                                  <p:stCondLst>
                                    <p:cond delay="0"/>
                                  </p:stCondLst>
                                  <p:childTnLst>
                                    <p:set>
                                      <p:cBhvr>
                                        <p:cTn id="25" dur="1" fill="hold">
                                          <p:stCondLst>
                                            <p:cond delay="0"/>
                                          </p:stCondLst>
                                        </p:cTn>
                                        <p:tgtEl>
                                          <p:spTgt spid="18">
                                            <p:txEl>
                                              <p:pRg st="1" end="1"/>
                                            </p:txEl>
                                          </p:spTgt>
                                        </p:tgtEl>
                                        <p:attrNameLst>
                                          <p:attrName>style.visibility</p:attrName>
                                        </p:attrNameLst>
                                      </p:cBhvr>
                                      <p:to>
                                        <p:strVal val="visible"/>
                                      </p:to>
                                    </p:set>
                                    <p:anim calcmode="lin" valueType="num">
                                      <p:cBhvr additive="base">
                                        <p:cTn id="26" dur="500" fill="hold"/>
                                        <p:tgtEl>
                                          <p:spTgt spid="18">
                                            <p:txEl>
                                              <p:pRg st="1" end="1"/>
                                            </p:txEl>
                                          </p:spTgt>
                                        </p:tgtEl>
                                        <p:attrNameLst>
                                          <p:attrName>ppt_x</p:attrName>
                                        </p:attrNameLst>
                                      </p:cBhvr>
                                      <p:tavLst>
                                        <p:tav tm="0">
                                          <p:val>
                                            <p:strVal val="0-#ppt_w/2"/>
                                          </p:val>
                                        </p:tav>
                                        <p:tav tm="100000">
                                          <p:val>
                                            <p:strVal val="#ppt_x"/>
                                          </p:val>
                                        </p:tav>
                                      </p:tavLst>
                                    </p:anim>
                                    <p:anim calcmode="lin" valueType="num">
                                      <p:cBhvr additive="base">
                                        <p:cTn id="27" dur="500" fill="hold"/>
                                        <p:tgtEl>
                                          <p:spTgt spid="18">
                                            <p:txEl>
                                              <p:pRg st="1" end="1"/>
                                            </p:txEl>
                                          </p:spTgt>
                                        </p:tgtEl>
                                        <p:attrNameLst>
                                          <p:attrName>ppt_y</p:attrName>
                                        </p:attrNameLst>
                                      </p:cBhvr>
                                      <p:tavLst>
                                        <p:tav tm="0">
                                          <p:val>
                                            <p:strVal val="#ppt_y"/>
                                          </p:val>
                                        </p:tav>
                                        <p:tav tm="100000">
                                          <p:val>
                                            <p:strVal val="#ppt_y"/>
                                          </p:val>
                                        </p:tav>
                                      </p:tavLst>
                                    </p:anim>
                                  </p:childTnLst>
                                </p:cTn>
                              </p:par>
                            </p:childTnLst>
                          </p:cTn>
                        </p:par>
                        <p:par>
                          <p:cTn id="28" fill="hold">
                            <p:stCondLst>
                              <p:cond delay="4000"/>
                            </p:stCondLst>
                            <p:childTnLst>
                              <p:par>
                                <p:cTn id="29" presetID="2" presetClass="entr" presetSubtype="2" fill="hold" grpId="0" nodeType="afterEffect">
                                  <p:stCondLst>
                                    <p:cond delay="0"/>
                                  </p:stCondLst>
                                  <p:childTnLst>
                                    <p:set>
                                      <p:cBhvr>
                                        <p:cTn id="30" dur="1" fill="hold">
                                          <p:stCondLst>
                                            <p:cond delay="0"/>
                                          </p:stCondLst>
                                        </p:cTn>
                                        <p:tgtEl>
                                          <p:spTgt spid="13">
                                            <p:txEl>
                                              <p:pRg st="0" end="0"/>
                                            </p:txEl>
                                          </p:spTgt>
                                        </p:tgtEl>
                                        <p:attrNameLst>
                                          <p:attrName>style.visibility</p:attrName>
                                        </p:attrNameLst>
                                      </p:cBhvr>
                                      <p:to>
                                        <p:strVal val="visible"/>
                                      </p:to>
                                    </p:set>
                                    <p:anim calcmode="lin" valueType="num">
                                      <p:cBhvr additive="base">
                                        <p:cTn id="31" dur="500" fill="hold"/>
                                        <p:tgtEl>
                                          <p:spTgt spid="13">
                                            <p:txEl>
                                              <p:pRg st="0" end="0"/>
                                            </p:txEl>
                                          </p:spTgt>
                                        </p:tgtEl>
                                        <p:attrNameLst>
                                          <p:attrName>ppt_x</p:attrName>
                                        </p:attrNameLst>
                                      </p:cBhvr>
                                      <p:tavLst>
                                        <p:tav tm="0">
                                          <p:val>
                                            <p:strVal val="1+#ppt_w/2"/>
                                          </p:val>
                                        </p:tav>
                                        <p:tav tm="100000">
                                          <p:val>
                                            <p:strVal val="#ppt_x"/>
                                          </p:val>
                                        </p:tav>
                                      </p:tavLst>
                                    </p:anim>
                                    <p:anim calcmode="lin" valueType="num">
                                      <p:cBhvr additive="base">
                                        <p:cTn id="32" dur="500" fill="hold"/>
                                        <p:tgtEl>
                                          <p:spTgt spid="13">
                                            <p:txEl>
                                              <p:pRg st="0" end="0"/>
                                            </p:txEl>
                                          </p:spTgt>
                                        </p:tgtEl>
                                        <p:attrNameLst>
                                          <p:attrName>ppt_y</p:attrName>
                                        </p:attrNameLst>
                                      </p:cBhvr>
                                      <p:tavLst>
                                        <p:tav tm="0">
                                          <p:val>
                                            <p:strVal val="#ppt_y"/>
                                          </p:val>
                                        </p:tav>
                                        <p:tav tm="100000">
                                          <p:val>
                                            <p:strVal val="#ppt_y"/>
                                          </p:val>
                                        </p:tav>
                                      </p:tavLst>
                                    </p:anim>
                                  </p:childTnLst>
                                </p:cTn>
                              </p:par>
                            </p:childTnLst>
                          </p:cTn>
                        </p:par>
                        <p:par>
                          <p:cTn id="33" fill="hold">
                            <p:stCondLst>
                              <p:cond delay="4500"/>
                            </p:stCondLst>
                            <p:childTnLst>
                              <p:par>
                                <p:cTn id="34" presetID="2" presetClass="entr" presetSubtype="2" fill="hold" grpId="0" nodeType="afterEffect">
                                  <p:stCondLst>
                                    <p:cond delay="0"/>
                                  </p:stCondLst>
                                  <p:childTnLst>
                                    <p:set>
                                      <p:cBhvr>
                                        <p:cTn id="35" dur="1" fill="hold">
                                          <p:stCondLst>
                                            <p:cond delay="0"/>
                                          </p:stCondLst>
                                        </p:cTn>
                                        <p:tgtEl>
                                          <p:spTgt spid="13">
                                            <p:txEl>
                                              <p:pRg st="1" end="1"/>
                                            </p:txEl>
                                          </p:spTgt>
                                        </p:tgtEl>
                                        <p:attrNameLst>
                                          <p:attrName>style.visibility</p:attrName>
                                        </p:attrNameLst>
                                      </p:cBhvr>
                                      <p:to>
                                        <p:strVal val="visible"/>
                                      </p:to>
                                    </p:set>
                                    <p:anim calcmode="lin" valueType="num">
                                      <p:cBhvr additive="base">
                                        <p:cTn id="36" dur="500" fill="hold"/>
                                        <p:tgtEl>
                                          <p:spTgt spid="13">
                                            <p:txEl>
                                              <p:pRg st="1" end="1"/>
                                            </p:txEl>
                                          </p:spTgt>
                                        </p:tgtEl>
                                        <p:attrNameLst>
                                          <p:attrName>ppt_x</p:attrName>
                                        </p:attrNameLst>
                                      </p:cBhvr>
                                      <p:tavLst>
                                        <p:tav tm="0">
                                          <p:val>
                                            <p:strVal val="1+#ppt_w/2"/>
                                          </p:val>
                                        </p:tav>
                                        <p:tav tm="100000">
                                          <p:val>
                                            <p:strVal val="#ppt_x"/>
                                          </p:val>
                                        </p:tav>
                                      </p:tavLst>
                                    </p:anim>
                                    <p:anim calcmode="lin" valueType="num">
                                      <p:cBhvr additive="base">
                                        <p:cTn id="37" dur="500" fill="hold"/>
                                        <p:tgtEl>
                                          <p:spTgt spid="13">
                                            <p:txEl>
                                              <p:pRg st="1" end="1"/>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uild="p"/>
      <p:bldP spid="18" grpId="0" build="p"/>
      <p:bldP spid="13"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H_SubTitle_4"/>
          <p:cNvSpPr>
            <a:spLocks noChangeArrowheads="1"/>
          </p:cNvSpPr>
          <p:nvPr>
            <p:custDataLst>
              <p:tags r:id="rId2"/>
            </p:custDataLst>
          </p:nvPr>
        </p:nvSpPr>
        <p:spPr bwMode="gray">
          <a:xfrm>
            <a:off x="6506239" y="4869709"/>
            <a:ext cx="4395530" cy="681372"/>
          </a:xfrm>
          <a:prstGeom prst="roundRect">
            <a:avLst>
              <a:gd name="adj" fmla="val 50000"/>
            </a:avLst>
          </a:prstGeom>
          <a:solidFill>
            <a:schemeClr val="accent5"/>
          </a:solidFill>
          <a:ln>
            <a:noFill/>
          </a:ln>
        </p:spPr>
        <p:txBody>
          <a:bodyPr lIns="0" tIns="0" rIns="0" bIns="0" anchor="ctr" anchorCtr="1">
            <a:noAutofit/>
          </a:bodyPr>
          <a:lstStyle>
            <a:lvl1pPr eaLnBrk="0" hangingPunct="0">
              <a:spcBef>
                <a:spcPct val="20000"/>
              </a:spcBef>
              <a:buChar char="•"/>
              <a:defRPr kumimoji="1" sz="2800" b="1">
                <a:solidFill>
                  <a:schemeClr val="tx1"/>
                </a:solidFill>
                <a:latin typeface="Microsoft JhengHei" panose="020B0604030504040204" pitchFamily="34" charset="-120"/>
                <a:ea typeface="Microsoft JhengHei" panose="020B0604030504040204" pitchFamily="34" charset="-120"/>
              </a:defRPr>
            </a:lvl1pPr>
            <a:lvl2pPr marL="742950" indent="-285750" eaLnBrk="0" hangingPunct="0">
              <a:spcBef>
                <a:spcPct val="20000"/>
              </a:spcBef>
              <a:buChar char="–"/>
              <a:defRPr kumimoji="1" sz="2400" b="1">
                <a:solidFill>
                  <a:schemeClr val="tx1"/>
                </a:solidFill>
                <a:latin typeface="Microsoft JhengHei" panose="020B0604030504040204" pitchFamily="34" charset="-120"/>
                <a:ea typeface="Microsoft JhengHei" panose="020B0604030504040204" pitchFamily="34" charset="-120"/>
              </a:defRPr>
            </a:lvl2pPr>
            <a:lvl3pPr marL="1143000" indent="-228600" eaLnBrk="0" hangingPunct="0">
              <a:spcBef>
                <a:spcPct val="20000"/>
              </a:spcBef>
              <a:buChar char="•"/>
              <a:defRPr kumimoji="1" sz="2000" b="1">
                <a:solidFill>
                  <a:schemeClr val="tx1"/>
                </a:solidFill>
                <a:latin typeface="Microsoft JhengHei" panose="020B0604030504040204" pitchFamily="34" charset="-120"/>
                <a:ea typeface="Microsoft JhengHei" panose="020B0604030504040204" pitchFamily="34" charset="-120"/>
              </a:defRPr>
            </a:lvl3pPr>
            <a:lvl4pPr marL="1600200" indent="-228600" eaLnBrk="0" hangingPunct="0">
              <a:spcBef>
                <a:spcPct val="20000"/>
              </a:spcBef>
              <a:buChar char="–"/>
              <a:defRPr kumimoji="1" b="1">
                <a:solidFill>
                  <a:schemeClr val="tx1"/>
                </a:solidFill>
                <a:latin typeface="Microsoft JhengHei" panose="020B0604030504040204" pitchFamily="34" charset="-120"/>
                <a:ea typeface="Microsoft JhengHei" panose="020B0604030504040204" pitchFamily="34" charset="-120"/>
              </a:defRPr>
            </a:lvl4pPr>
            <a:lvl5pPr marL="2057400" indent="-228600" eaLnBrk="0" hangingPunct="0">
              <a:spcBef>
                <a:spcPct val="20000"/>
              </a:spcBef>
              <a:buChar char="»"/>
              <a:defRPr kumimoji="1" sz="2000">
                <a:solidFill>
                  <a:schemeClr val="bg1"/>
                </a:solidFill>
                <a:latin typeface="Arial" panose="020B0604020202020204" pitchFamily="34" charset="0"/>
                <a:ea typeface="PMingLiU" panose="02020500000000000000" pitchFamily="18" charset="-120"/>
              </a:defRPr>
            </a:lvl5pPr>
            <a:lvl6pPr marL="25146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6pPr>
            <a:lvl7pPr marL="29718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7pPr>
            <a:lvl8pPr marL="34290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8pPr>
            <a:lvl9pPr marL="38862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9pPr>
          </a:lstStyle>
          <a:p>
            <a:pPr lvl="0" algn="ctr">
              <a:buNone/>
            </a:pPr>
            <a:r>
              <a:rPr lang="zh-CN" sz="2000" dirty="0">
                <a:solidFill>
                  <a:schemeClr val="bg1"/>
                </a:solidFill>
                <a:latin typeface="Arial" panose="020B0604020202020204" pitchFamily="34" charset="0"/>
                <a:ea typeface="微软雅黑" panose="020B0503020204020204" pitchFamily="34" charset="-122"/>
                <a:sym typeface="Arial" panose="020B0604020202020204" pitchFamily="34" charset="0"/>
              </a:rPr>
              <a:t>范围管理计划</a:t>
            </a:r>
            <a:endParaRPr lang="zh-CN" sz="105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5" name="MH_Other_1"/>
          <p:cNvSpPr>
            <a:spLocks noChangeShapeType="1"/>
          </p:cNvSpPr>
          <p:nvPr>
            <p:custDataLst>
              <p:tags r:id="rId3"/>
            </p:custDataLst>
          </p:nvPr>
        </p:nvSpPr>
        <p:spPr bwMode="auto">
          <a:xfrm flipV="1">
            <a:off x="3847718" y="2147567"/>
            <a:ext cx="2467672" cy="1299127"/>
          </a:xfrm>
          <a:prstGeom prst="line">
            <a:avLst/>
          </a:prstGeom>
          <a:noFill/>
          <a:ln w="38100" cap="rnd">
            <a:solidFill>
              <a:schemeClr val="accent1">
                <a:lumMod val="40000"/>
                <a:lumOff val="60000"/>
              </a:schemeClr>
            </a:solidFill>
            <a:prstDash val="sysDot"/>
            <a:round/>
            <a:tailEnd type="triangle" w="med" len="med"/>
          </a:ln>
          <a:extLst>
            <a:ext uri="{909E8E84-426E-40DD-AFC4-6F175D3DCCD1}">
              <a14:hiddenFill xmlns:a14="http://schemas.microsoft.com/office/drawing/2010/main">
                <a:noFill/>
              </a14:hiddenFill>
            </a:ext>
          </a:extLst>
        </p:spPr>
        <p:txBody>
          <a:bodyPr lIns="0" tIns="0" rIns="0" bIns="0">
            <a:normAutofit fontScale="25000" lnSpcReduction="20000"/>
          </a:bodyPr>
          <a:lstStyle/>
          <a:p>
            <a:pPr>
              <a:defRPr/>
            </a:pPr>
            <a:endParaRPr lang="zh-CN" altLang="en-US" sz="200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6" name="MH_Other_2"/>
          <p:cNvSpPr>
            <a:spLocks noChangeShapeType="1"/>
          </p:cNvSpPr>
          <p:nvPr>
            <p:custDataLst>
              <p:tags r:id="rId4"/>
            </p:custDataLst>
          </p:nvPr>
        </p:nvSpPr>
        <p:spPr bwMode="auto">
          <a:xfrm flipV="1">
            <a:off x="3847718" y="3150373"/>
            <a:ext cx="2482739" cy="385051"/>
          </a:xfrm>
          <a:prstGeom prst="line">
            <a:avLst/>
          </a:prstGeom>
          <a:noFill/>
          <a:ln w="38100" cap="rnd">
            <a:solidFill>
              <a:schemeClr val="accent1">
                <a:lumMod val="40000"/>
                <a:lumOff val="60000"/>
              </a:schemeClr>
            </a:solidFill>
            <a:prstDash val="sysDot"/>
            <a:round/>
            <a:tailEnd type="triangle" w="med" len="med"/>
          </a:ln>
          <a:extLst>
            <a:ext uri="{909E8E84-426E-40DD-AFC4-6F175D3DCCD1}">
              <a14:hiddenFill xmlns:a14="http://schemas.microsoft.com/office/drawing/2010/main">
                <a:noFill/>
              </a14:hiddenFill>
            </a:ext>
          </a:extLst>
        </p:spPr>
        <p:txBody>
          <a:bodyPr lIns="0" tIns="0" rIns="0" bIns="0">
            <a:normAutofit fontScale="25000" lnSpcReduction="20000"/>
          </a:bodyPr>
          <a:lstStyle/>
          <a:p>
            <a:pPr>
              <a:defRPr/>
            </a:pPr>
            <a:endParaRPr lang="zh-CN" altLang="en-US" sz="200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7" name="MH_Other_3"/>
          <p:cNvSpPr>
            <a:spLocks noChangeShapeType="1"/>
          </p:cNvSpPr>
          <p:nvPr>
            <p:custDataLst>
              <p:tags r:id="rId5"/>
            </p:custDataLst>
          </p:nvPr>
        </p:nvSpPr>
        <p:spPr bwMode="auto">
          <a:xfrm>
            <a:off x="3944817" y="3669353"/>
            <a:ext cx="2370572" cy="369984"/>
          </a:xfrm>
          <a:prstGeom prst="line">
            <a:avLst/>
          </a:prstGeom>
          <a:noFill/>
          <a:ln w="38100" cap="rnd">
            <a:solidFill>
              <a:schemeClr val="accent1">
                <a:lumMod val="40000"/>
                <a:lumOff val="60000"/>
              </a:schemeClr>
            </a:solidFill>
            <a:prstDash val="sysDot"/>
            <a:round/>
            <a:tailEnd type="triangle" w="med" len="med"/>
          </a:ln>
          <a:extLst>
            <a:ext uri="{909E8E84-426E-40DD-AFC4-6F175D3DCCD1}">
              <a14:hiddenFill xmlns:a14="http://schemas.microsoft.com/office/drawing/2010/main">
                <a:noFill/>
              </a14:hiddenFill>
            </a:ext>
          </a:extLst>
        </p:spPr>
        <p:txBody>
          <a:bodyPr lIns="0" tIns="0" rIns="0" bIns="0">
            <a:normAutofit fontScale="25000" lnSpcReduction="20000"/>
          </a:bodyPr>
          <a:lstStyle/>
          <a:p>
            <a:pPr>
              <a:defRPr/>
            </a:pPr>
            <a:endParaRPr lang="zh-CN" altLang="en-US" sz="200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8" name="MH_Other_4"/>
          <p:cNvSpPr>
            <a:spLocks noChangeShapeType="1"/>
          </p:cNvSpPr>
          <p:nvPr>
            <p:custDataLst>
              <p:tags r:id="rId6"/>
            </p:custDataLst>
          </p:nvPr>
        </p:nvSpPr>
        <p:spPr bwMode="auto">
          <a:xfrm>
            <a:off x="4075399" y="3855183"/>
            <a:ext cx="2271799" cy="1325913"/>
          </a:xfrm>
          <a:prstGeom prst="line">
            <a:avLst/>
          </a:prstGeom>
          <a:noFill/>
          <a:ln w="38100" cap="rnd">
            <a:solidFill>
              <a:schemeClr val="accent1">
                <a:lumMod val="40000"/>
                <a:lumOff val="60000"/>
              </a:schemeClr>
            </a:solidFill>
            <a:prstDash val="sysDot"/>
            <a:round/>
            <a:tailEnd type="triangle" w="med" len="med"/>
          </a:ln>
          <a:extLst>
            <a:ext uri="{909E8E84-426E-40DD-AFC4-6F175D3DCCD1}">
              <a14:hiddenFill xmlns:a14="http://schemas.microsoft.com/office/drawing/2010/main">
                <a:noFill/>
              </a14:hiddenFill>
            </a:ext>
          </a:extLst>
        </p:spPr>
        <p:txBody>
          <a:bodyPr lIns="0" tIns="0" rIns="0" bIns="0">
            <a:normAutofit fontScale="25000" lnSpcReduction="20000"/>
          </a:bodyPr>
          <a:lstStyle/>
          <a:p>
            <a:pPr>
              <a:defRPr/>
            </a:pPr>
            <a:endParaRPr lang="zh-CN" altLang="en-US" sz="200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9" name="MH_SubTitle_1"/>
          <p:cNvSpPr>
            <a:spLocks noChangeArrowheads="1"/>
          </p:cNvSpPr>
          <p:nvPr>
            <p:custDataLst>
              <p:tags r:id="rId7"/>
            </p:custDataLst>
          </p:nvPr>
        </p:nvSpPr>
        <p:spPr bwMode="gray">
          <a:xfrm>
            <a:off x="6506239" y="1760842"/>
            <a:ext cx="4395530" cy="683047"/>
          </a:xfrm>
          <a:prstGeom prst="roundRect">
            <a:avLst>
              <a:gd name="adj" fmla="val 50000"/>
            </a:avLst>
          </a:prstGeom>
          <a:solidFill>
            <a:schemeClr val="accent2"/>
          </a:solidFill>
          <a:ln>
            <a:noFill/>
          </a:ln>
        </p:spPr>
        <p:txBody>
          <a:bodyPr lIns="0" tIns="0" rIns="0" bIns="0" anchor="ctr" anchorCtr="1">
            <a:noAutofit/>
          </a:bodyPr>
          <a:lstStyle>
            <a:lvl1pPr eaLnBrk="0" hangingPunct="0">
              <a:spcBef>
                <a:spcPct val="20000"/>
              </a:spcBef>
              <a:buChar char="•"/>
              <a:defRPr kumimoji="1" sz="2800" b="1">
                <a:solidFill>
                  <a:schemeClr val="tx1"/>
                </a:solidFill>
                <a:latin typeface="Microsoft JhengHei" panose="020B0604030504040204" pitchFamily="34" charset="-120"/>
                <a:ea typeface="Microsoft JhengHei" panose="020B0604030504040204" pitchFamily="34" charset="-120"/>
              </a:defRPr>
            </a:lvl1pPr>
            <a:lvl2pPr marL="742950" indent="-285750" eaLnBrk="0" hangingPunct="0">
              <a:spcBef>
                <a:spcPct val="20000"/>
              </a:spcBef>
              <a:buChar char="–"/>
              <a:defRPr kumimoji="1" sz="2400" b="1">
                <a:solidFill>
                  <a:schemeClr val="tx1"/>
                </a:solidFill>
                <a:latin typeface="Microsoft JhengHei" panose="020B0604030504040204" pitchFamily="34" charset="-120"/>
                <a:ea typeface="Microsoft JhengHei" panose="020B0604030504040204" pitchFamily="34" charset="-120"/>
              </a:defRPr>
            </a:lvl2pPr>
            <a:lvl3pPr marL="1143000" indent="-228600" eaLnBrk="0" hangingPunct="0">
              <a:spcBef>
                <a:spcPct val="20000"/>
              </a:spcBef>
              <a:buChar char="•"/>
              <a:defRPr kumimoji="1" sz="2000" b="1">
                <a:solidFill>
                  <a:schemeClr val="tx1"/>
                </a:solidFill>
                <a:latin typeface="Microsoft JhengHei" panose="020B0604030504040204" pitchFamily="34" charset="-120"/>
                <a:ea typeface="Microsoft JhengHei" panose="020B0604030504040204" pitchFamily="34" charset="-120"/>
              </a:defRPr>
            </a:lvl3pPr>
            <a:lvl4pPr marL="1600200" indent="-228600" eaLnBrk="0" hangingPunct="0">
              <a:spcBef>
                <a:spcPct val="20000"/>
              </a:spcBef>
              <a:buChar char="–"/>
              <a:defRPr kumimoji="1" b="1">
                <a:solidFill>
                  <a:schemeClr val="tx1"/>
                </a:solidFill>
                <a:latin typeface="Microsoft JhengHei" panose="020B0604030504040204" pitchFamily="34" charset="-120"/>
                <a:ea typeface="Microsoft JhengHei" panose="020B0604030504040204" pitchFamily="34" charset="-120"/>
              </a:defRPr>
            </a:lvl4pPr>
            <a:lvl5pPr marL="2057400" indent="-228600" eaLnBrk="0" hangingPunct="0">
              <a:spcBef>
                <a:spcPct val="20000"/>
              </a:spcBef>
              <a:buChar char="»"/>
              <a:defRPr kumimoji="1" sz="2000">
                <a:solidFill>
                  <a:schemeClr val="bg1"/>
                </a:solidFill>
                <a:latin typeface="Arial" panose="020B0604020202020204" pitchFamily="34" charset="0"/>
                <a:ea typeface="PMingLiU" panose="02020500000000000000" pitchFamily="18" charset="-120"/>
              </a:defRPr>
            </a:lvl5pPr>
            <a:lvl6pPr marL="25146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6pPr>
            <a:lvl7pPr marL="29718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7pPr>
            <a:lvl8pPr marL="34290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8pPr>
            <a:lvl9pPr marL="38862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9pPr>
          </a:lstStyle>
          <a:p>
            <a:pPr lvl="0" algn="ctr">
              <a:buNone/>
            </a:pPr>
            <a:r>
              <a:rPr lang="zh-CN" sz="2000" dirty="0">
                <a:solidFill>
                  <a:schemeClr val="bg1"/>
                </a:solidFill>
                <a:latin typeface="Arial" panose="020B0604020202020204" pitchFamily="34" charset="0"/>
                <a:ea typeface="微软雅黑" panose="020B0503020204020204" pitchFamily="34" charset="-122"/>
                <a:sym typeface="Arial" panose="020B0604020202020204" pitchFamily="34" charset="0"/>
              </a:rPr>
              <a:t>项目概述</a:t>
            </a:r>
            <a:endParaRPr lang="zh-CN" altLang="en-US" sz="20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10" name="MH_SubTitle_2"/>
          <p:cNvSpPr>
            <a:spLocks noChangeArrowheads="1"/>
          </p:cNvSpPr>
          <p:nvPr>
            <p:custDataLst>
              <p:tags r:id="rId8"/>
            </p:custDataLst>
          </p:nvPr>
        </p:nvSpPr>
        <p:spPr bwMode="gray">
          <a:xfrm>
            <a:off x="6506239" y="2797131"/>
            <a:ext cx="4395530" cy="683047"/>
          </a:xfrm>
          <a:prstGeom prst="roundRect">
            <a:avLst>
              <a:gd name="adj" fmla="val 50000"/>
            </a:avLst>
          </a:prstGeom>
          <a:solidFill>
            <a:schemeClr val="accent3"/>
          </a:solidFill>
          <a:ln>
            <a:noFill/>
          </a:ln>
        </p:spPr>
        <p:txBody>
          <a:bodyPr lIns="0" tIns="0" rIns="0" bIns="0" anchor="ctr" anchorCtr="1">
            <a:noAutofit/>
          </a:bodyPr>
          <a:lstStyle>
            <a:lvl1pPr eaLnBrk="0" hangingPunct="0">
              <a:spcBef>
                <a:spcPct val="20000"/>
              </a:spcBef>
              <a:buChar char="•"/>
              <a:defRPr kumimoji="1" sz="2800" b="1">
                <a:solidFill>
                  <a:schemeClr val="tx1"/>
                </a:solidFill>
                <a:latin typeface="Microsoft JhengHei" panose="020B0604030504040204" pitchFamily="34" charset="-120"/>
                <a:ea typeface="Microsoft JhengHei" panose="020B0604030504040204" pitchFamily="34" charset="-120"/>
              </a:defRPr>
            </a:lvl1pPr>
            <a:lvl2pPr marL="742950" indent="-285750" eaLnBrk="0" hangingPunct="0">
              <a:spcBef>
                <a:spcPct val="20000"/>
              </a:spcBef>
              <a:buChar char="–"/>
              <a:defRPr kumimoji="1" sz="2400" b="1">
                <a:solidFill>
                  <a:schemeClr val="tx1"/>
                </a:solidFill>
                <a:latin typeface="Microsoft JhengHei" panose="020B0604030504040204" pitchFamily="34" charset="-120"/>
                <a:ea typeface="Microsoft JhengHei" panose="020B0604030504040204" pitchFamily="34" charset="-120"/>
              </a:defRPr>
            </a:lvl2pPr>
            <a:lvl3pPr marL="1143000" indent="-228600" eaLnBrk="0" hangingPunct="0">
              <a:spcBef>
                <a:spcPct val="20000"/>
              </a:spcBef>
              <a:buChar char="•"/>
              <a:defRPr kumimoji="1" sz="2000" b="1">
                <a:solidFill>
                  <a:schemeClr val="tx1"/>
                </a:solidFill>
                <a:latin typeface="Microsoft JhengHei" panose="020B0604030504040204" pitchFamily="34" charset="-120"/>
                <a:ea typeface="Microsoft JhengHei" panose="020B0604030504040204" pitchFamily="34" charset="-120"/>
              </a:defRPr>
            </a:lvl3pPr>
            <a:lvl4pPr marL="1600200" indent="-228600" eaLnBrk="0" hangingPunct="0">
              <a:spcBef>
                <a:spcPct val="20000"/>
              </a:spcBef>
              <a:buChar char="–"/>
              <a:defRPr kumimoji="1" b="1">
                <a:solidFill>
                  <a:schemeClr val="tx1"/>
                </a:solidFill>
                <a:latin typeface="Microsoft JhengHei" panose="020B0604030504040204" pitchFamily="34" charset="-120"/>
                <a:ea typeface="Microsoft JhengHei" panose="020B0604030504040204" pitchFamily="34" charset="-120"/>
              </a:defRPr>
            </a:lvl4pPr>
            <a:lvl5pPr marL="2057400" indent="-228600" eaLnBrk="0" hangingPunct="0">
              <a:spcBef>
                <a:spcPct val="20000"/>
              </a:spcBef>
              <a:buChar char="»"/>
              <a:defRPr kumimoji="1" sz="2000">
                <a:solidFill>
                  <a:schemeClr val="bg1"/>
                </a:solidFill>
                <a:latin typeface="Arial" panose="020B0604020202020204" pitchFamily="34" charset="0"/>
                <a:ea typeface="PMingLiU" panose="02020500000000000000" pitchFamily="18" charset="-120"/>
              </a:defRPr>
            </a:lvl5pPr>
            <a:lvl6pPr marL="25146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6pPr>
            <a:lvl7pPr marL="29718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7pPr>
            <a:lvl8pPr marL="34290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8pPr>
            <a:lvl9pPr marL="38862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9pPr>
          </a:lstStyle>
          <a:p>
            <a:pPr lvl="0" algn="ctr">
              <a:buNone/>
            </a:pPr>
            <a:r>
              <a:rPr lang="zh-CN" sz="2000" dirty="0">
                <a:solidFill>
                  <a:schemeClr val="bg1"/>
                </a:solidFill>
                <a:latin typeface="Arial" panose="020B0604020202020204" pitchFamily="34" charset="0"/>
                <a:ea typeface="微软雅黑" panose="020B0503020204020204" pitchFamily="34" charset="-122"/>
                <a:sym typeface="Arial" panose="020B0604020202020204" pitchFamily="34" charset="0"/>
              </a:rPr>
              <a:t>干系人分析</a:t>
            </a:r>
            <a:endParaRPr lang="zh-CN" sz="105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11" name="MH_SubTitle_3"/>
          <p:cNvSpPr>
            <a:spLocks noChangeArrowheads="1"/>
          </p:cNvSpPr>
          <p:nvPr>
            <p:custDataLst>
              <p:tags r:id="rId9"/>
            </p:custDataLst>
          </p:nvPr>
        </p:nvSpPr>
        <p:spPr bwMode="gray">
          <a:xfrm>
            <a:off x="6506239" y="3833418"/>
            <a:ext cx="4395530" cy="681373"/>
          </a:xfrm>
          <a:prstGeom prst="roundRect">
            <a:avLst>
              <a:gd name="adj" fmla="val 50000"/>
            </a:avLst>
          </a:prstGeom>
          <a:solidFill>
            <a:schemeClr val="accent4"/>
          </a:solidFill>
          <a:ln>
            <a:noFill/>
          </a:ln>
        </p:spPr>
        <p:txBody>
          <a:bodyPr lIns="0" tIns="0" rIns="0" bIns="0" anchor="ctr" anchorCtr="1">
            <a:noAutofit/>
          </a:bodyPr>
          <a:lstStyle>
            <a:lvl1pPr eaLnBrk="0" hangingPunct="0">
              <a:spcBef>
                <a:spcPct val="20000"/>
              </a:spcBef>
              <a:buChar char="•"/>
              <a:defRPr kumimoji="1" sz="2800" b="1">
                <a:solidFill>
                  <a:schemeClr val="tx1"/>
                </a:solidFill>
                <a:latin typeface="Microsoft JhengHei" panose="020B0604030504040204" pitchFamily="34" charset="-120"/>
                <a:ea typeface="Microsoft JhengHei" panose="020B0604030504040204" pitchFamily="34" charset="-120"/>
              </a:defRPr>
            </a:lvl1pPr>
            <a:lvl2pPr marL="742950" indent="-285750" eaLnBrk="0" hangingPunct="0">
              <a:spcBef>
                <a:spcPct val="20000"/>
              </a:spcBef>
              <a:buChar char="–"/>
              <a:defRPr kumimoji="1" sz="2400" b="1">
                <a:solidFill>
                  <a:schemeClr val="tx1"/>
                </a:solidFill>
                <a:latin typeface="Microsoft JhengHei" panose="020B0604030504040204" pitchFamily="34" charset="-120"/>
                <a:ea typeface="Microsoft JhengHei" panose="020B0604030504040204" pitchFamily="34" charset="-120"/>
              </a:defRPr>
            </a:lvl2pPr>
            <a:lvl3pPr marL="1143000" indent="-228600" eaLnBrk="0" hangingPunct="0">
              <a:spcBef>
                <a:spcPct val="20000"/>
              </a:spcBef>
              <a:buChar char="•"/>
              <a:defRPr kumimoji="1" sz="2000" b="1">
                <a:solidFill>
                  <a:schemeClr val="tx1"/>
                </a:solidFill>
                <a:latin typeface="Microsoft JhengHei" panose="020B0604030504040204" pitchFamily="34" charset="-120"/>
                <a:ea typeface="Microsoft JhengHei" panose="020B0604030504040204" pitchFamily="34" charset="-120"/>
              </a:defRPr>
            </a:lvl3pPr>
            <a:lvl4pPr marL="1600200" indent="-228600" eaLnBrk="0" hangingPunct="0">
              <a:spcBef>
                <a:spcPct val="20000"/>
              </a:spcBef>
              <a:buChar char="–"/>
              <a:defRPr kumimoji="1" b="1">
                <a:solidFill>
                  <a:schemeClr val="tx1"/>
                </a:solidFill>
                <a:latin typeface="Microsoft JhengHei" panose="020B0604030504040204" pitchFamily="34" charset="-120"/>
                <a:ea typeface="Microsoft JhengHei" panose="020B0604030504040204" pitchFamily="34" charset="-120"/>
              </a:defRPr>
            </a:lvl4pPr>
            <a:lvl5pPr marL="2057400" indent="-228600" eaLnBrk="0" hangingPunct="0">
              <a:spcBef>
                <a:spcPct val="20000"/>
              </a:spcBef>
              <a:buChar char="»"/>
              <a:defRPr kumimoji="1" sz="2000">
                <a:solidFill>
                  <a:schemeClr val="bg1"/>
                </a:solidFill>
                <a:latin typeface="Arial" panose="020B0604020202020204" pitchFamily="34" charset="0"/>
                <a:ea typeface="PMingLiU" panose="02020500000000000000" pitchFamily="18" charset="-120"/>
              </a:defRPr>
            </a:lvl5pPr>
            <a:lvl6pPr marL="25146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6pPr>
            <a:lvl7pPr marL="29718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7pPr>
            <a:lvl8pPr marL="34290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8pPr>
            <a:lvl9pPr marL="38862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9pPr>
          </a:lstStyle>
          <a:p>
            <a:pPr lvl="0" algn="ctr">
              <a:buNone/>
            </a:pPr>
            <a:r>
              <a:rPr lang="zh-CN" sz="2000" dirty="0">
                <a:solidFill>
                  <a:schemeClr val="bg1"/>
                </a:solidFill>
                <a:latin typeface="Arial" panose="020B0604020202020204" pitchFamily="34" charset="0"/>
                <a:ea typeface="微软雅黑" panose="020B0503020204020204" pitchFamily="34" charset="-122"/>
                <a:sym typeface="Arial" panose="020B0604020202020204" pitchFamily="34" charset="0"/>
              </a:rPr>
              <a:t>时间管理计划</a:t>
            </a:r>
            <a:endParaRPr lang="zh-CN" sz="105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12" name="MH_Other_5"/>
          <p:cNvSpPr>
            <a:spLocks noChangeArrowheads="1"/>
          </p:cNvSpPr>
          <p:nvPr>
            <p:custDataLst>
              <p:tags r:id="rId10"/>
            </p:custDataLst>
          </p:nvPr>
        </p:nvSpPr>
        <p:spPr bwMode="gray">
          <a:xfrm>
            <a:off x="1758309" y="2308365"/>
            <a:ext cx="2606465" cy="2606465"/>
          </a:xfrm>
          <a:prstGeom prst="ellipse">
            <a:avLst/>
          </a:prstGeom>
          <a:solidFill>
            <a:schemeClr val="accent1">
              <a:lumMod val="40000"/>
              <a:lumOff val="60000"/>
            </a:schemeClr>
          </a:solidFill>
          <a:ln>
            <a:noFill/>
          </a:ln>
        </p:spPr>
        <p:txBody>
          <a:bodyPr lIns="0" tIns="0" rIns="0" bIns="0" anchor="ctr" anchorCtr="1">
            <a:normAutofit/>
          </a:bodyPr>
          <a:lstStyle>
            <a:lvl1pPr eaLnBrk="0" hangingPunct="0">
              <a:spcBef>
                <a:spcPct val="20000"/>
              </a:spcBef>
              <a:buChar char="•"/>
              <a:defRPr kumimoji="1" sz="2800" b="1">
                <a:solidFill>
                  <a:schemeClr val="tx1"/>
                </a:solidFill>
                <a:latin typeface="Microsoft JhengHei" panose="020B0604030504040204" pitchFamily="34" charset="-120"/>
                <a:ea typeface="Microsoft JhengHei" panose="020B0604030504040204" pitchFamily="34" charset="-120"/>
              </a:defRPr>
            </a:lvl1pPr>
            <a:lvl2pPr marL="742950" indent="-285750" eaLnBrk="0" hangingPunct="0">
              <a:spcBef>
                <a:spcPct val="20000"/>
              </a:spcBef>
              <a:buChar char="–"/>
              <a:defRPr kumimoji="1" sz="2400" b="1">
                <a:solidFill>
                  <a:schemeClr val="tx1"/>
                </a:solidFill>
                <a:latin typeface="Microsoft JhengHei" panose="020B0604030504040204" pitchFamily="34" charset="-120"/>
                <a:ea typeface="Microsoft JhengHei" panose="020B0604030504040204" pitchFamily="34" charset="-120"/>
              </a:defRPr>
            </a:lvl2pPr>
            <a:lvl3pPr marL="1143000" indent="-228600" eaLnBrk="0" hangingPunct="0">
              <a:spcBef>
                <a:spcPct val="20000"/>
              </a:spcBef>
              <a:buChar char="•"/>
              <a:defRPr kumimoji="1" sz="2000" b="1">
                <a:solidFill>
                  <a:schemeClr val="tx1"/>
                </a:solidFill>
                <a:latin typeface="Microsoft JhengHei" panose="020B0604030504040204" pitchFamily="34" charset="-120"/>
                <a:ea typeface="Microsoft JhengHei" panose="020B0604030504040204" pitchFamily="34" charset="-120"/>
              </a:defRPr>
            </a:lvl3pPr>
            <a:lvl4pPr marL="1600200" indent="-228600" eaLnBrk="0" hangingPunct="0">
              <a:spcBef>
                <a:spcPct val="20000"/>
              </a:spcBef>
              <a:buChar char="–"/>
              <a:defRPr kumimoji="1" b="1">
                <a:solidFill>
                  <a:schemeClr val="tx1"/>
                </a:solidFill>
                <a:latin typeface="Microsoft JhengHei" panose="020B0604030504040204" pitchFamily="34" charset="-120"/>
                <a:ea typeface="Microsoft JhengHei" panose="020B0604030504040204" pitchFamily="34" charset="-120"/>
              </a:defRPr>
            </a:lvl4pPr>
            <a:lvl5pPr marL="2057400" indent="-228600" eaLnBrk="0" hangingPunct="0">
              <a:spcBef>
                <a:spcPct val="20000"/>
              </a:spcBef>
              <a:buChar char="»"/>
              <a:defRPr kumimoji="1" sz="2000">
                <a:solidFill>
                  <a:schemeClr val="bg1"/>
                </a:solidFill>
                <a:latin typeface="Arial" panose="020B0604020202020204" pitchFamily="34" charset="0"/>
                <a:ea typeface="PMingLiU" panose="02020500000000000000" pitchFamily="18" charset="-120"/>
              </a:defRPr>
            </a:lvl5pPr>
            <a:lvl6pPr marL="25146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6pPr>
            <a:lvl7pPr marL="29718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7pPr>
            <a:lvl8pPr marL="34290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8pPr>
            <a:lvl9pPr marL="38862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9pPr>
          </a:lstStyle>
          <a:p>
            <a:pPr algn="ctr" eaLnBrk="1" hangingPunct="1">
              <a:spcBef>
                <a:spcPct val="0"/>
              </a:spcBef>
              <a:buNone/>
              <a:defRPr/>
            </a:pPr>
            <a:endParaRPr lang="zh-TW" altLang="en-US" sz="2530" b="0" dirty="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13" name="MH_Title_1"/>
          <p:cNvSpPr/>
          <p:nvPr>
            <p:custDataLst>
              <p:tags r:id="rId11"/>
            </p:custDataLst>
          </p:nvPr>
        </p:nvSpPr>
        <p:spPr>
          <a:xfrm>
            <a:off x="2049357" y="2599412"/>
            <a:ext cx="2026043" cy="202604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oAutofit/>
          </a:bodyPr>
          <a:lstStyle/>
          <a:p>
            <a:pPr algn="ctr">
              <a:defRPr/>
            </a:pPr>
            <a:r>
              <a:rPr lang="zh-CN" altLang="en-US" sz="5400" dirty="0">
                <a:solidFill>
                  <a:srgbClr val="FFFFFF"/>
                </a:solidFill>
                <a:latin typeface="Arial" panose="020B0604020202020204" pitchFamily="34" charset="0"/>
                <a:ea typeface="微软雅黑" panose="020B0503020204020204" pitchFamily="34" charset="-122"/>
                <a:sym typeface="Arial" panose="020B0604020202020204" pitchFamily="34" charset="0"/>
              </a:rPr>
              <a:t>目录</a:t>
            </a:r>
            <a:endParaRPr lang="zh-TW" altLang="en-US" sz="5400" dirty="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4" name="MH_SubTitle_1"/>
          <p:cNvSpPr>
            <a:spLocks noChangeArrowheads="1"/>
          </p:cNvSpPr>
          <p:nvPr>
            <p:custDataLst>
              <p:tags r:id="rId12"/>
            </p:custDataLst>
          </p:nvPr>
        </p:nvSpPr>
        <p:spPr bwMode="gray">
          <a:xfrm>
            <a:off x="6506239" y="714362"/>
            <a:ext cx="4395530" cy="683047"/>
          </a:xfrm>
          <a:prstGeom prst="roundRect">
            <a:avLst>
              <a:gd name="adj" fmla="val 50000"/>
            </a:avLst>
          </a:prstGeom>
          <a:solidFill>
            <a:srgbClr val="FF0000"/>
          </a:solidFill>
          <a:ln>
            <a:noFill/>
          </a:ln>
        </p:spPr>
        <p:txBody>
          <a:bodyPr lIns="0" tIns="0" rIns="0" bIns="0" anchor="ctr" anchorCtr="1">
            <a:noAutofit/>
          </a:bodyPr>
          <a:lstStyle>
            <a:lvl1pPr eaLnBrk="0" hangingPunct="0">
              <a:spcBef>
                <a:spcPct val="20000"/>
              </a:spcBef>
              <a:buChar char="•"/>
              <a:defRPr kumimoji="1" sz="2800" b="1">
                <a:solidFill>
                  <a:schemeClr val="tx1"/>
                </a:solidFill>
                <a:latin typeface="Microsoft JhengHei" panose="020B0604030504040204" pitchFamily="34" charset="-120"/>
                <a:ea typeface="Microsoft JhengHei" panose="020B0604030504040204" pitchFamily="34" charset="-120"/>
              </a:defRPr>
            </a:lvl1pPr>
            <a:lvl2pPr marL="742950" indent="-285750" eaLnBrk="0" hangingPunct="0">
              <a:spcBef>
                <a:spcPct val="20000"/>
              </a:spcBef>
              <a:buChar char="–"/>
              <a:defRPr kumimoji="1" sz="2400" b="1">
                <a:solidFill>
                  <a:schemeClr val="tx1"/>
                </a:solidFill>
                <a:latin typeface="Microsoft JhengHei" panose="020B0604030504040204" pitchFamily="34" charset="-120"/>
                <a:ea typeface="Microsoft JhengHei" panose="020B0604030504040204" pitchFamily="34" charset="-120"/>
              </a:defRPr>
            </a:lvl2pPr>
            <a:lvl3pPr marL="1143000" indent="-228600" eaLnBrk="0" hangingPunct="0">
              <a:spcBef>
                <a:spcPct val="20000"/>
              </a:spcBef>
              <a:buChar char="•"/>
              <a:defRPr kumimoji="1" sz="2000" b="1">
                <a:solidFill>
                  <a:schemeClr val="tx1"/>
                </a:solidFill>
                <a:latin typeface="Microsoft JhengHei" panose="020B0604030504040204" pitchFamily="34" charset="-120"/>
                <a:ea typeface="Microsoft JhengHei" panose="020B0604030504040204" pitchFamily="34" charset="-120"/>
              </a:defRPr>
            </a:lvl3pPr>
            <a:lvl4pPr marL="1600200" indent="-228600" eaLnBrk="0" hangingPunct="0">
              <a:spcBef>
                <a:spcPct val="20000"/>
              </a:spcBef>
              <a:buChar char="–"/>
              <a:defRPr kumimoji="1" b="1">
                <a:solidFill>
                  <a:schemeClr val="tx1"/>
                </a:solidFill>
                <a:latin typeface="Microsoft JhengHei" panose="020B0604030504040204" pitchFamily="34" charset="-120"/>
                <a:ea typeface="Microsoft JhengHei" panose="020B0604030504040204" pitchFamily="34" charset="-120"/>
              </a:defRPr>
            </a:lvl4pPr>
            <a:lvl5pPr marL="2057400" indent="-228600" eaLnBrk="0" hangingPunct="0">
              <a:spcBef>
                <a:spcPct val="20000"/>
              </a:spcBef>
              <a:buChar char="»"/>
              <a:defRPr kumimoji="1" sz="2000">
                <a:solidFill>
                  <a:schemeClr val="bg1"/>
                </a:solidFill>
                <a:latin typeface="Arial" panose="020B0604020202020204" pitchFamily="34" charset="0"/>
                <a:ea typeface="PMingLiU" panose="02020500000000000000" pitchFamily="18" charset="-120"/>
              </a:defRPr>
            </a:lvl5pPr>
            <a:lvl6pPr marL="25146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6pPr>
            <a:lvl7pPr marL="29718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7pPr>
            <a:lvl8pPr marL="34290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8pPr>
            <a:lvl9pPr marL="38862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9pPr>
          </a:lstStyle>
          <a:p>
            <a:pPr algn="ctr">
              <a:buNone/>
            </a:pPr>
            <a:r>
              <a:rPr lang="zh-CN" altLang="en-US" sz="2000" dirty="0">
                <a:solidFill>
                  <a:schemeClr val="bg1"/>
                </a:solidFill>
                <a:latin typeface="Arial" panose="020B0604020202020204" pitchFamily="34" charset="0"/>
                <a:ea typeface="微软雅黑" panose="020B0503020204020204" pitchFamily="34" charset="-122"/>
                <a:sym typeface="Arial" panose="020B0604020202020204" pitchFamily="34" charset="0"/>
              </a:rPr>
              <a:t>业务机遇和目标</a:t>
            </a:r>
          </a:p>
        </p:txBody>
      </p:sp>
      <p:cxnSp>
        <p:nvCxnSpPr>
          <p:cNvPr id="14" name="直接箭头连接符 13"/>
          <p:cNvCxnSpPr/>
          <p:nvPr/>
        </p:nvCxnSpPr>
        <p:spPr>
          <a:xfrm flipV="1">
            <a:off x="4125595" y="1168400"/>
            <a:ext cx="2160270" cy="1800225"/>
          </a:xfrm>
          <a:prstGeom prst="straightConnector1">
            <a:avLst/>
          </a:prstGeom>
          <a:ln w="38100" cap="rnd" cmpd="sng">
            <a:solidFill>
              <a:schemeClr val="tx2">
                <a:lumMod val="40000"/>
                <a:lumOff val="60000"/>
              </a:schemeClr>
            </a:solidFill>
            <a:prstDash val="sysDot"/>
            <a:round/>
            <a:tailEnd type="triangle" w="med" len="med"/>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p:nvPr/>
        </p:nvCxnSpPr>
        <p:spPr>
          <a:xfrm>
            <a:off x="4197350" y="4264660"/>
            <a:ext cx="2088515" cy="1871980"/>
          </a:xfrm>
          <a:prstGeom prst="straightConnector1">
            <a:avLst/>
          </a:prstGeom>
          <a:ln w="38100" cap="rnd" cmpd="sng">
            <a:solidFill>
              <a:schemeClr val="tx2">
                <a:lumMod val="40000"/>
                <a:lumOff val="60000"/>
              </a:schemeClr>
            </a:solidFill>
            <a:prstDash val="sysDot"/>
            <a:round/>
            <a:tailEnd type="triangle" w="med" len="med"/>
          </a:ln>
        </p:spPr>
        <p:style>
          <a:lnRef idx="1">
            <a:schemeClr val="accent1"/>
          </a:lnRef>
          <a:fillRef idx="0">
            <a:schemeClr val="accent1"/>
          </a:fillRef>
          <a:effectRef idx="0">
            <a:schemeClr val="accent1"/>
          </a:effectRef>
          <a:fontRef idx="minor">
            <a:schemeClr val="tx1"/>
          </a:fontRef>
        </p:style>
      </p:cxnSp>
      <p:sp>
        <p:nvSpPr>
          <p:cNvPr id="16" name="MH_SubTitle_4"/>
          <p:cNvSpPr>
            <a:spLocks noChangeArrowheads="1"/>
          </p:cNvSpPr>
          <p:nvPr>
            <p:custDataLst>
              <p:tags r:id="rId13"/>
            </p:custDataLst>
          </p:nvPr>
        </p:nvSpPr>
        <p:spPr bwMode="gray">
          <a:xfrm>
            <a:off x="6506239" y="5912379"/>
            <a:ext cx="4395530" cy="681372"/>
          </a:xfrm>
          <a:prstGeom prst="roundRect">
            <a:avLst>
              <a:gd name="adj" fmla="val 50000"/>
            </a:avLst>
          </a:prstGeom>
          <a:solidFill>
            <a:srgbClr val="7030A0"/>
          </a:solidFill>
          <a:ln>
            <a:noFill/>
          </a:ln>
        </p:spPr>
        <p:txBody>
          <a:bodyPr lIns="0" tIns="0" rIns="0" bIns="0" anchor="ctr" anchorCtr="1">
            <a:noAutofit/>
          </a:bodyPr>
          <a:lstStyle>
            <a:lvl1pPr eaLnBrk="0" hangingPunct="0">
              <a:spcBef>
                <a:spcPct val="20000"/>
              </a:spcBef>
              <a:buChar char="•"/>
              <a:defRPr kumimoji="1" sz="2800" b="1">
                <a:solidFill>
                  <a:schemeClr val="tx1"/>
                </a:solidFill>
                <a:latin typeface="Microsoft JhengHei" panose="020B0604030504040204" pitchFamily="34" charset="-120"/>
                <a:ea typeface="Microsoft JhengHei" panose="020B0604030504040204" pitchFamily="34" charset="-120"/>
              </a:defRPr>
            </a:lvl1pPr>
            <a:lvl2pPr marL="742950" indent="-285750" eaLnBrk="0" hangingPunct="0">
              <a:spcBef>
                <a:spcPct val="20000"/>
              </a:spcBef>
              <a:buChar char="–"/>
              <a:defRPr kumimoji="1" sz="2400" b="1">
                <a:solidFill>
                  <a:schemeClr val="tx1"/>
                </a:solidFill>
                <a:latin typeface="Microsoft JhengHei" panose="020B0604030504040204" pitchFamily="34" charset="-120"/>
                <a:ea typeface="Microsoft JhengHei" panose="020B0604030504040204" pitchFamily="34" charset="-120"/>
              </a:defRPr>
            </a:lvl2pPr>
            <a:lvl3pPr marL="1143000" indent="-228600" eaLnBrk="0" hangingPunct="0">
              <a:spcBef>
                <a:spcPct val="20000"/>
              </a:spcBef>
              <a:buChar char="•"/>
              <a:defRPr kumimoji="1" sz="2000" b="1">
                <a:solidFill>
                  <a:schemeClr val="tx1"/>
                </a:solidFill>
                <a:latin typeface="Microsoft JhengHei" panose="020B0604030504040204" pitchFamily="34" charset="-120"/>
                <a:ea typeface="Microsoft JhengHei" panose="020B0604030504040204" pitchFamily="34" charset="-120"/>
              </a:defRPr>
            </a:lvl3pPr>
            <a:lvl4pPr marL="1600200" indent="-228600" eaLnBrk="0" hangingPunct="0">
              <a:spcBef>
                <a:spcPct val="20000"/>
              </a:spcBef>
              <a:buChar char="–"/>
              <a:defRPr kumimoji="1" b="1">
                <a:solidFill>
                  <a:schemeClr val="tx1"/>
                </a:solidFill>
                <a:latin typeface="Microsoft JhengHei" panose="020B0604030504040204" pitchFamily="34" charset="-120"/>
                <a:ea typeface="Microsoft JhengHei" panose="020B0604030504040204" pitchFamily="34" charset="-120"/>
              </a:defRPr>
            </a:lvl4pPr>
            <a:lvl5pPr marL="2057400" indent="-228600" eaLnBrk="0" hangingPunct="0">
              <a:spcBef>
                <a:spcPct val="20000"/>
              </a:spcBef>
              <a:buChar char="»"/>
              <a:defRPr kumimoji="1" sz="2000">
                <a:solidFill>
                  <a:schemeClr val="bg1"/>
                </a:solidFill>
                <a:latin typeface="Arial" panose="020B0604020202020204" pitchFamily="34" charset="0"/>
                <a:ea typeface="PMingLiU" panose="02020500000000000000" pitchFamily="18" charset="-120"/>
              </a:defRPr>
            </a:lvl5pPr>
            <a:lvl6pPr marL="25146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6pPr>
            <a:lvl7pPr marL="29718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7pPr>
            <a:lvl8pPr marL="34290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8pPr>
            <a:lvl9pPr marL="38862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9pPr>
          </a:lstStyle>
          <a:p>
            <a:pPr lvl="0" algn="ctr">
              <a:buNone/>
            </a:pPr>
            <a:r>
              <a:rPr lang="zh-CN" sz="2000" dirty="0">
                <a:solidFill>
                  <a:schemeClr val="bg1"/>
                </a:solidFill>
                <a:latin typeface="Arial" panose="020B0604020202020204" pitchFamily="34" charset="0"/>
                <a:ea typeface="微软雅黑" panose="020B0503020204020204" pitchFamily="34" charset="-122"/>
                <a:sym typeface="Arial" panose="020B0604020202020204" pitchFamily="34" charset="0"/>
              </a:rPr>
              <a:t>成本管理计划</a:t>
            </a:r>
            <a:endParaRPr lang="zh-CN" sz="105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Tree>
    <p:custDataLst>
      <p:tags r:id="rId1"/>
    </p:custDataLst>
  </p:cSld>
  <p:clrMapOvr>
    <a:masterClrMapping/>
  </p:clrMapOvr>
  <p:transition spd="slow" advTm="0">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fltVal val="0"/>
                                              </p:val>
                                            </p:tav>
                                            <p:tav tm="100000">
                                              <p:val>
                                                <p:strVal val="#ppt_h"/>
                                              </p:val>
                                            </p:tav>
                                          </p:tavLst>
                                        </p:anim>
                                        <p:animEffect transition="in" filter="fade">
                                          <p:cBhvr>
                                            <p:cTn id="9" dur="500"/>
                                            <p:tgtEl>
                                              <p:spTgt spid="12"/>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13"/>
                                            </p:tgtEl>
                                            <p:attrNameLst>
                                              <p:attrName>style.visibility</p:attrName>
                                            </p:attrNameLst>
                                          </p:cBhvr>
                                          <p:to>
                                            <p:strVal val="visible"/>
                                          </p:to>
                                        </p:set>
                                        <p:anim calcmode="lin" valueType="num">
                                          <p:cBhvr>
                                            <p:cTn id="14" dur="500" fill="hold"/>
                                            <p:tgtEl>
                                              <p:spTgt spid="13"/>
                                            </p:tgtEl>
                                            <p:attrNameLst>
                                              <p:attrName>ppt_w</p:attrName>
                                            </p:attrNameLst>
                                          </p:cBhvr>
                                          <p:tavLst>
                                            <p:tav tm="0">
                                              <p:val>
                                                <p:fltVal val="0"/>
                                              </p:val>
                                            </p:tav>
                                            <p:tav tm="100000">
                                              <p:val>
                                                <p:strVal val="#ppt_w"/>
                                              </p:val>
                                            </p:tav>
                                          </p:tavLst>
                                        </p:anim>
                                        <p:anim calcmode="lin" valueType="num">
                                          <p:cBhvr>
                                            <p:cTn id="15" dur="500" fill="hold"/>
                                            <p:tgtEl>
                                              <p:spTgt spid="13"/>
                                            </p:tgtEl>
                                            <p:attrNameLst>
                                              <p:attrName>ppt_h</p:attrName>
                                            </p:attrNameLst>
                                          </p:cBhvr>
                                          <p:tavLst>
                                            <p:tav tm="0">
                                              <p:val>
                                                <p:fltVal val="0"/>
                                              </p:val>
                                            </p:tav>
                                            <p:tav tm="100000">
                                              <p:val>
                                                <p:strVal val="#ppt_h"/>
                                              </p:val>
                                            </p:tav>
                                          </p:tavLst>
                                        </p:anim>
                                        <p:animEffect transition="in" filter="fade">
                                          <p:cBhvr>
                                            <p:cTn id="16" dur="500"/>
                                            <p:tgtEl>
                                              <p:spTgt spid="13"/>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wipe(left)">
                                          <p:cBhvr>
                                            <p:cTn id="21" dur="500"/>
                                            <p:tgtEl>
                                              <p:spTgt spid="14"/>
                                            </p:tgtEl>
                                          </p:cBhvr>
                                        </p:animEffect>
                                      </p:childTnLst>
                                    </p:cTn>
                                  </p:par>
                                </p:childTnLst>
                              </p:cTn>
                            </p:par>
                          </p:childTnLst>
                        </p:cTn>
                      </p:par>
                      <p:par>
                        <p:cTn id="22" fill="hold">
                          <p:stCondLst>
                            <p:cond delay="indefinite"/>
                          </p:stCondLst>
                          <p:childTnLst>
                            <p:par>
                              <p:cTn id="23" fill="hold">
                                <p:stCondLst>
                                  <p:cond delay="0"/>
                                </p:stCondLst>
                                <p:childTnLst>
                                  <p:par>
                                    <p:cTn id="24" presetID="2" presetClass="entr" presetSubtype="8" fill="hold" grpId="0" nodeType="clickEffect">
                                      <p:stCondLst>
                                        <p:cond delay="0"/>
                                      </p:stCondLst>
                                      <p:childTnLst>
                                        <p:set>
                                          <p:cBhvr>
                                            <p:cTn id="25" dur="1" fill="hold">
                                              <p:stCondLst>
                                                <p:cond delay="0"/>
                                              </p:stCondLst>
                                            </p:cTn>
                                            <p:tgtEl>
                                              <p:spTgt spid="4"/>
                                            </p:tgtEl>
                                            <p:attrNameLst>
                                              <p:attrName>style.visibility</p:attrName>
                                            </p:attrNameLst>
                                          </p:cBhvr>
                                          <p:to>
                                            <p:strVal val="visible"/>
                                          </p:to>
                                        </p:set>
                                        <p:anim calcmode="lin" valueType="num">
                                          <p:cBhvr additive="base">
                                            <p:cTn id="26" dur="1500" fill="hold"/>
                                            <p:tgtEl>
                                              <p:spTgt spid="4"/>
                                            </p:tgtEl>
                                            <p:attrNameLst>
                                              <p:attrName>ppt_x</p:attrName>
                                            </p:attrNameLst>
                                          </p:cBhvr>
                                          <p:tavLst>
                                            <p:tav tm="0">
                                              <p:val>
                                                <p:strVal val="0-#ppt_w/2"/>
                                              </p:val>
                                            </p:tav>
                                            <p:tav tm="100000">
                                              <p:val>
                                                <p:strVal val="#ppt_x"/>
                                              </p:val>
                                            </p:tav>
                                          </p:tavLst>
                                        </p:anim>
                                        <p:anim calcmode="lin" valueType="num">
                                          <p:cBhvr additive="base">
                                            <p:cTn id="27" dur="1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wipe(left)">
                                          <p:cBhvr>
                                            <p:cTn id="32" dur="500"/>
                                            <p:tgtEl>
                                              <p:spTgt spid="5"/>
                                            </p:tgtEl>
                                          </p:cBhvr>
                                        </p:animEffect>
                                      </p:childTnLst>
                                    </p:cTn>
                                  </p:par>
                                </p:childTnLst>
                              </p:cTn>
                            </p:par>
                          </p:childTnLst>
                        </p:cTn>
                      </p:par>
                      <p:par>
                        <p:cTn id="33" fill="hold">
                          <p:stCondLst>
                            <p:cond delay="indefinite"/>
                          </p:stCondLst>
                          <p:childTnLst>
                            <p:par>
                              <p:cTn id="34" fill="hold">
                                <p:stCondLst>
                                  <p:cond delay="0"/>
                                </p:stCondLst>
                                <p:childTnLst>
                                  <p:par>
                                    <p:cTn id="35" presetID="2" presetClass="entr" presetSubtype="8" accel="40000" fill="hold" grpId="0" nodeType="clickEffect" p14:presetBounceEnd="40000">
                                      <p:stCondLst>
                                        <p:cond delay="0"/>
                                      </p:stCondLst>
                                      <p:childTnLst>
                                        <p:set>
                                          <p:cBhvr>
                                            <p:cTn id="36" dur="1" fill="hold">
                                              <p:stCondLst>
                                                <p:cond delay="0"/>
                                              </p:stCondLst>
                                            </p:cTn>
                                            <p:tgtEl>
                                              <p:spTgt spid="9"/>
                                            </p:tgtEl>
                                            <p:attrNameLst>
                                              <p:attrName>style.visibility</p:attrName>
                                            </p:attrNameLst>
                                          </p:cBhvr>
                                          <p:to>
                                            <p:strVal val="visible"/>
                                          </p:to>
                                        </p:set>
                                        <p:anim calcmode="lin" valueType="num" p14:bounceEnd="40000">
                                          <p:cBhvr additive="base">
                                            <p:cTn id="37" dur="1500" fill="hold"/>
                                            <p:tgtEl>
                                              <p:spTgt spid="9"/>
                                            </p:tgtEl>
                                            <p:attrNameLst>
                                              <p:attrName>ppt_x</p:attrName>
                                            </p:attrNameLst>
                                          </p:cBhvr>
                                          <p:tavLst>
                                            <p:tav tm="0">
                                              <p:val>
                                                <p:strVal val="0-#ppt_w/2"/>
                                              </p:val>
                                            </p:tav>
                                            <p:tav tm="100000">
                                              <p:val>
                                                <p:strVal val="#ppt_x"/>
                                              </p:val>
                                            </p:tav>
                                          </p:tavLst>
                                        </p:anim>
                                        <p:anim calcmode="lin" valueType="num" p14:bounceEnd="40000">
                                          <p:cBhvr additive="base">
                                            <p:cTn id="38" dur="1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6"/>
                                            </p:tgtEl>
                                            <p:attrNameLst>
                                              <p:attrName>style.visibility</p:attrName>
                                            </p:attrNameLst>
                                          </p:cBhvr>
                                          <p:to>
                                            <p:strVal val="visible"/>
                                          </p:to>
                                        </p:set>
                                        <p:animEffect transition="in" filter="wipe(left)">
                                          <p:cBhvr>
                                            <p:cTn id="43" dur="500"/>
                                            <p:tgtEl>
                                              <p:spTgt spid="6"/>
                                            </p:tgtEl>
                                          </p:cBhvr>
                                        </p:animEffect>
                                      </p:childTnLst>
                                    </p:cTn>
                                  </p:par>
                                </p:childTnLst>
                              </p:cTn>
                            </p:par>
                          </p:childTnLst>
                        </p:cTn>
                      </p:par>
                      <p:par>
                        <p:cTn id="44" fill="hold">
                          <p:stCondLst>
                            <p:cond delay="indefinite"/>
                          </p:stCondLst>
                          <p:childTnLst>
                            <p:par>
                              <p:cTn id="45" fill="hold">
                                <p:stCondLst>
                                  <p:cond delay="0"/>
                                </p:stCondLst>
                                <p:childTnLst>
                                  <p:par>
                                    <p:cTn id="46" presetID="2" presetClass="entr" presetSubtype="8" accel="40000" fill="hold" grpId="0" nodeType="clickEffect" p14:presetBounceEnd="40000">
                                      <p:stCondLst>
                                        <p:cond delay="0"/>
                                      </p:stCondLst>
                                      <p:childTnLst>
                                        <p:set>
                                          <p:cBhvr>
                                            <p:cTn id="47" dur="1" fill="hold">
                                              <p:stCondLst>
                                                <p:cond delay="0"/>
                                              </p:stCondLst>
                                            </p:cTn>
                                            <p:tgtEl>
                                              <p:spTgt spid="10"/>
                                            </p:tgtEl>
                                            <p:attrNameLst>
                                              <p:attrName>style.visibility</p:attrName>
                                            </p:attrNameLst>
                                          </p:cBhvr>
                                          <p:to>
                                            <p:strVal val="visible"/>
                                          </p:to>
                                        </p:set>
                                        <p:anim calcmode="lin" valueType="num" p14:bounceEnd="40000">
                                          <p:cBhvr additive="base">
                                            <p:cTn id="48" dur="150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49" dur="1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22" presetClass="entr" presetSubtype="8" fill="hold" grpId="0" nodeType="clickEffect">
                                      <p:stCondLst>
                                        <p:cond delay="0"/>
                                      </p:stCondLst>
                                      <p:childTnLst>
                                        <p:set>
                                          <p:cBhvr>
                                            <p:cTn id="53" dur="1" fill="hold">
                                              <p:stCondLst>
                                                <p:cond delay="0"/>
                                              </p:stCondLst>
                                            </p:cTn>
                                            <p:tgtEl>
                                              <p:spTgt spid="7"/>
                                            </p:tgtEl>
                                            <p:attrNameLst>
                                              <p:attrName>style.visibility</p:attrName>
                                            </p:attrNameLst>
                                          </p:cBhvr>
                                          <p:to>
                                            <p:strVal val="visible"/>
                                          </p:to>
                                        </p:set>
                                        <p:animEffect transition="in" filter="wipe(left)">
                                          <p:cBhvr>
                                            <p:cTn id="54" dur="500"/>
                                            <p:tgtEl>
                                              <p:spTgt spid="7"/>
                                            </p:tgtEl>
                                          </p:cBhvr>
                                        </p:animEffect>
                                      </p:childTnLst>
                                    </p:cTn>
                                  </p:par>
                                </p:childTnLst>
                              </p:cTn>
                            </p:par>
                          </p:childTnLst>
                        </p:cTn>
                      </p:par>
                      <p:par>
                        <p:cTn id="55" fill="hold">
                          <p:stCondLst>
                            <p:cond delay="indefinite"/>
                          </p:stCondLst>
                          <p:childTnLst>
                            <p:par>
                              <p:cTn id="56" fill="hold">
                                <p:stCondLst>
                                  <p:cond delay="0"/>
                                </p:stCondLst>
                                <p:childTnLst>
                                  <p:par>
                                    <p:cTn id="57" presetID="2" presetClass="entr" presetSubtype="8" accel="40000" fill="hold" grpId="0" nodeType="clickEffect" p14:presetBounceEnd="40000">
                                      <p:stCondLst>
                                        <p:cond delay="0"/>
                                      </p:stCondLst>
                                      <p:childTnLst>
                                        <p:set>
                                          <p:cBhvr>
                                            <p:cTn id="58" dur="1" fill="hold">
                                              <p:stCondLst>
                                                <p:cond delay="0"/>
                                              </p:stCondLst>
                                            </p:cTn>
                                            <p:tgtEl>
                                              <p:spTgt spid="11"/>
                                            </p:tgtEl>
                                            <p:attrNameLst>
                                              <p:attrName>style.visibility</p:attrName>
                                            </p:attrNameLst>
                                          </p:cBhvr>
                                          <p:to>
                                            <p:strVal val="visible"/>
                                          </p:to>
                                        </p:set>
                                        <p:anim calcmode="lin" valueType="num" p14:bounceEnd="40000">
                                          <p:cBhvr additive="base">
                                            <p:cTn id="59" dur="1500" fill="hold"/>
                                            <p:tgtEl>
                                              <p:spTgt spid="11"/>
                                            </p:tgtEl>
                                            <p:attrNameLst>
                                              <p:attrName>ppt_x</p:attrName>
                                            </p:attrNameLst>
                                          </p:cBhvr>
                                          <p:tavLst>
                                            <p:tav tm="0">
                                              <p:val>
                                                <p:strVal val="0-#ppt_w/2"/>
                                              </p:val>
                                            </p:tav>
                                            <p:tav tm="100000">
                                              <p:val>
                                                <p:strVal val="#ppt_x"/>
                                              </p:val>
                                            </p:tav>
                                          </p:tavLst>
                                        </p:anim>
                                        <p:anim calcmode="lin" valueType="num" p14:bounceEnd="40000">
                                          <p:cBhvr additive="base">
                                            <p:cTn id="60" dur="1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22" presetClass="entr" presetSubtype="8" fill="hold" grpId="0" nodeType="clickEffect">
                                      <p:stCondLst>
                                        <p:cond delay="0"/>
                                      </p:stCondLst>
                                      <p:childTnLst>
                                        <p:set>
                                          <p:cBhvr>
                                            <p:cTn id="64" dur="1" fill="hold">
                                              <p:stCondLst>
                                                <p:cond delay="0"/>
                                              </p:stCondLst>
                                            </p:cTn>
                                            <p:tgtEl>
                                              <p:spTgt spid="8"/>
                                            </p:tgtEl>
                                            <p:attrNameLst>
                                              <p:attrName>style.visibility</p:attrName>
                                            </p:attrNameLst>
                                          </p:cBhvr>
                                          <p:to>
                                            <p:strVal val="visible"/>
                                          </p:to>
                                        </p:set>
                                        <p:animEffect transition="in" filter="wipe(left)">
                                          <p:cBhvr>
                                            <p:cTn id="65" dur="500"/>
                                            <p:tgtEl>
                                              <p:spTgt spid="8"/>
                                            </p:tgtEl>
                                          </p:cBhvr>
                                        </p:animEffect>
                                      </p:childTnLst>
                                    </p:cTn>
                                  </p:par>
                                </p:childTnLst>
                              </p:cTn>
                            </p:par>
                          </p:childTnLst>
                        </p:cTn>
                      </p:par>
                      <p:par>
                        <p:cTn id="66" fill="hold">
                          <p:stCondLst>
                            <p:cond delay="indefinite"/>
                          </p:stCondLst>
                          <p:childTnLst>
                            <p:par>
                              <p:cTn id="67" fill="hold">
                                <p:stCondLst>
                                  <p:cond delay="0"/>
                                </p:stCondLst>
                                <p:childTnLst>
                                  <p:par>
                                    <p:cTn id="68" presetID="2" presetClass="entr" presetSubtype="8" accel="40000" fill="hold" grpId="0" nodeType="clickEffect" p14:presetBounceEnd="40000">
                                      <p:stCondLst>
                                        <p:cond delay="0"/>
                                      </p:stCondLst>
                                      <p:childTnLst>
                                        <p:set>
                                          <p:cBhvr>
                                            <p:cTn id="69" dur="1" fill="hold">
                                              <p:stCondLst>
                                                <p:cond delay="0"/>
                                              </p:stCondLst>
                                            </p:cTn>
                                            <p:tgtEl>
                                              <p:spTgt spid="3"/>
                                            </p:tgtEl>
                                            <p:attrNameLst>
                                              <p:attrName>style.visibility</p:attrName>
                                            </p:attrNameLst>
                                          </p:cBhvr>
                                          <p:to>
                                            <p:strVal val="visible"/>
                                          </p:to>
                                        </p:set>
                                        <p:anim calcmode="lin" valueType="num" p14:bounceEnd="40000">
                                          <p:cBhvr additive="base">
                                            <p:cTn id="70" dur="1500" fill="hold"/>
                                            <p:tgtEl>
                                              <p:spTgt spid="3"/>
                                            </p:tgtEl>
                                            <p:attrNameLst>
                                              <p:attrName>ppt_x</p:attrName>
                                            </p:attrNameLst>
                                          </p:cBhvr>
                                          <p:tavLst>
                                            <p:tav tm="0">
                                              <p:val>
                                                <p:strVal val="0-#ppt_w/2"/>
                                              </p:val>
                                            </p:tav>
                                            <p:tav tm="100000">
                                              <p:val>
                                                <p:strVal val="#ppt_x"/>
                                              </p:val>
                                            </p:tav>
                                          </p:tavLst>
                                        </p:anim>
                                        <p:anim calcmode="lin" valueType="num" p14:bounceEnd="40000">
                                          <p:cBhvr additive="base">
                                            <p:cTn id="71" dur="1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72" fill="hold">
                          <p:stCondLst>
                            <p:cond delay="indefinite"/>
                          </p:stCondLst>
                          <p:childTnLst>
                            <p:par>
                              <p:cTn id="73" fill="hold">
                                <p:stCondLst>
                                  <p:cond delay="0"/>
                                </p:stCondLst>
                                <p:childTnLst>
                                  <p:par>
                                    <p:cTn id="74" presetID="22" presetClass="entr" presetSubtype="8" fill="hold" nodeType="clickEffect">
                                      <p:stCondLst>
                                        <p:cond delay="0"/>
                                      </p:stCondLst>
                                      <p:childTnLst>
                                        <p:set>
                                          <p:cBhvr>
                                            <p:cTn id="75" dur="1" fill="hold">
                                              <p:stCondLst>
                                                <p:cond delay="0"/>
                                              </p:stCondLst>
                                            </p:cTn>
                                            <p:tgtEl>
                                              <p:spTgt spid="15"/>
                                            </p:tgtEl>
                                            <p:attrNameLst>
                                              <p:attrName>style.visibility</p:attrName>
                                            </p:attrNameLst>
                                          </p:cBhvr>
                                          <p:to>
                                            <p:strVal val="visible"/>
                                          </p:to>
                                        </p:set>
                                        <p:animEffect transition="in" filter="wipe(left)">
                                          <p:cBhvr>
                                            <p:cTn id="76" dur="500"/>
                                            <p:tgtEl>
                                              <p:spTgt spid="15"/>
                                            </p:tgtEl>
                                          </p:cBhvr>
                                        </p:animEffect>
                                      </p:childTnLst>
                                    </p:cTn>
                                  </p:par>
                                </p:childTnLst>
                              </p:cTn>
                            </p:par>
                          </p:childTnLst>
                        </p:cTn>
                      </p:par>
                      <p:par>
                        <p:cTn id="77" fill="hold">
                          <p:stCondLst>
                            <p:cond delay="indefinite"/>
                          </p:stCondLst>
                          <p:childTnLst>
                            <p:par>
                              <p:cTn id="78" fill="hold">
                                <p:stCondLst>
                                  <p:cond delay="0"/>
                                </p:stCondLst>
                                <p:childTnLst>
                                  <p:par>
                                    <p:cTn id="79" presetID="2" presetClass="entr" presetSubtype="8" fill="hold" grpId="0" nodeType="clickEffect">
                                      <p:stCondLst>
                                        <p:cond delay="0"/>
                                      </p:stCondLst>
                                      <p:childTnLst>
                                        <p:set>
                                          <p:cBhvr>
                                            <p:cTn id="80" dur="1" fill="hold">
                                              <p:stCondLst>
                                                <p:cond delay="0"/>
                                              </p:stCondLst>
                                            </p:cTn>
                                            <p:tgtEl>
                                              <p:spTgt spid="16"/>
                                            </p:tgtEl>
                                            <p:attrNameLst>
                                              <p:attrName>style.visibility</p:attrName>
                                            </p:attrNameLst>
                                          </p:cBhvr>
                                          <p:to>
                                            <p:strVal val="visible"/>
                                          </p:to>
                                        </p:set>
                                        <p:anim calcmode="lin" valueType="num">
                                          <p:cBhvr additive="base">
                                            <p:cTn id="81" dur="1500" fill="hold"/>
                                            <p:tgtEl>
                                              <p:spTgt spid="16"/>
                                            </p:tgtEl>
                                            <p:attrNameLst>
                                              <p:attrName>ppt_x</p:attrName>
                                            </p:attrNameLst>
                                          </p:cBhvr>
                                          <p:tavLst>
                                            <p:tav tm="0">
                                              <p:val>
                                                <p:strVal val="0-#ppt_w/2"/>
                                              </p:val>
                                            </p:tav>
                                            <p:tav tm="100000">
                                              <p:val>
                                                <p:strVal val="#ppt_x"/>
                                              </p:val>
                                            </p:tav>
                                          </p:tavLst>
                                        </p:anim>
                                        <p:anim calcmode="lin" valueType="num">
                                          <p:cBhvr additive="base">
                                            <p:cTn id="82" dur="150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6" grpId="0" animBg="1"/>
          <p:bldP spid="7" grpId="0" animBg="1"/>
          <p:bldP spid="8" grpId="0" animBg="1"/>
          <p:bldP spid="9" grpId="0" animBg="1"/>
          <p:bldP spid="10" grpId="0" animBg="1"/>
          <p:bldP spid="11" grpId="0" animBg="1"/>
          <p:bldP spid="12" grpId="0" animBg="1"/>
          <p:bldP spid="13" grpId="0" animBg="1"/>
          <p:bldP spid="4" grpId="0" animBg="1"/>
          <p:bldP spid="16" grpId="0" animBg="1"/>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fltVal val="0"/>
                                              </p:val>
                                            </p:tav>
                                            <p:tav tm="100000">
                                              <p:val>
                                                <p:strVal val="#ppt_h"/>
                                              </p:val>
                                            </p:tav>
                                          </p:tavLst>
                                        </p:anim>
                                        <p:animEffect transition="in" filter="fade">
                                          <p:cBhvr>
                                            <p:cTn id="9" dur="500"/>
                                            <p:tgtEl>
                                              <p:spTgt spid="12"/>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13"/>
                                            </p:tgtEl>
                                            <p:attrNameLst>
                                              <p:attrName>style.visibility</p:attrName>
                                            </p:attrNameLst>
                                          </p:cBhvr>
                                          <p:to>
                                            <p:strVal val="visible"/>
                                          </p:to>
                                        </p:set>
                                        <p:anim calcmode="lin" valueType="num">
                                          <p:cBhvr>
                                            <p:cTn id="14" dur="500" fill="hold"/>
                                            <p:tgtEl>
                                              <p:spTgt spid="13"/>
                                            </p:tgtEl>
                                            <p:attrNameLst>
                                              <p:attrName>ppt_w</p:attrName>
                                            </p:attrNameLst>
                                          </p:cBhvr>
                                          <p:tavLst>
                                            <p:tav tm="0">
                                              <p:val>
                                                <p:fltVal val="0"/>
                                              </p:val>
                                            </p:tav>
                                            <p:tav tm="100000">
                                              <p:val>
                                                <p:strVal val="#ppt_w"/>
                                              </p:val>
                                            </p:tav>
                                          </p:tavLst>
                                        </p:anim>
                                        <p:anim calcmode="lin" valueType="num">
                                          <p:cBhvr>
                                            <p:cTn id="15" dur="500" fill="hold"/>
                                            <p:tgtEl>
                                              <p:spTgt spid="13"/>
                                            </p:tgtEl>
                                            <p:attrNameLst>
                                              <p:attrName>ppt_h</p:attrName>
                                            </p:attrNameLst>
                                          </p:cBhvr>
                                          <p:tavLst>
                                            <p:tav tm="0">
                                              <p:val>
                                                <p:fltVal val="0"/>
                                              </p:val>
                                            </p:tav>
                                            <p:tav tm="100000">
                                              <p:val>
                                                <p:strVal val="#ppt_h"/>
                                              </p:val>
                                            </p:tav>
                                          </p:tavLst>
                                        </p:anim>
                                        <p:animEffect transition="in" filter="fade">
                                          <p:cBhvr>
                                            <p:cTn id="16" dur="500"/>
                                            <p:tgtEl>
                                              <p:spTgt spid="13"/>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wipe(left)">
                                          <p:cBhvr>
                                            <p:cTn id="21" dur="500"/>
                                            <p:tgtEl>
                                              <p:spTgt spid="14"/>
                                            </p:tgtEl>
                                          </p:cBhvr>
                                        </p:animEffect>
                                      </p:childTnLst>
                                    </p:cTn>
                                  </p:par>
                                </p:childTnLst>
                              </p:cTn>
                            </p:par>
                          </p:childTnLst>
                        </p:cTn>
                      </p:par>
                      <p:par>
                        <p:cTn id="22" fill="hold">
                          <p:stCondLst>
                            <p:cond delay="indefinite"/>
                          </p:stCondLst>
                          <p:childTnLst>
                            <p:par>
                              <p:cTn id="23" fill="hold">
                                <p:stCondLst>
                                  <p:cond delay="0"/>
                                </p:stCondLst>
                                <p:childTnLst>
                                  <p:par>
                                    <p:cTn id="24" presetID="2" presetClass="entr" presetSubtype="8" fill="hold" grpId="0" nodeType="clickEffect">
                                      <p:stCondLst>
                                        <p:cond delay="0"/>
                                      </p:stCondLst>
                                      <p:childTnLst>
                                        <p:set>
                                          <p:cBhvr>
                                            <p:cTn id="25" dur="1" fill="hold">
                                              <p:stCondLst>
                                                <p:cond delay="0"/>
                                              </p:stCondLst>
                                            </p:cTn>
                                            <p:tgtEl>
                                              <p:spTgt spid="4"/>
                                            </p:tgtEl>
                                            <p:attrNameLst>
                                              <p:attrName>style.visibility</p:attrName>
                                            </p:attrNameLst>
                                          </p:cBhvr>
                                          <p:to>
                                            <p:strVal val="visible"/>
                                          </p:to>
                                        </p:set>
                                        <p:anim calcmode="lin" valueType="num">
                                          <p:cBhvr additive="base">
                                            <p:cTn id="26" dur="1500" fill="hold"/>
                                            <p:tgtEl>
                                              <p:spTgt spid="4"/>
                                            </p:tgtEl>
                                            <p:attrNameLst>
                                              <p:attrName>ppt_x</p:attrName>
                                            </p:attrNameLst>
                                          </p:cBhvr>
                                          <p:tavLst>
                                            <p:tav tm="0">
                                              <p:val>
                                                <p:strVal val="0-#ppt_w/2"/>
                                              </p:val>
                                            </p:tav>
                                            <p:tav tm="100000">
                                              <p:val>
                                                <p:strVal val="#ppt_x"/>
                                              </p:val>
                                            </p:tav>
                                          </p:tavLst>
                                        </p:anim>
                                        <p:anim calcmode="lin" valueType="num">
                                          <p:cBhvr additive="base">
                                            <p:cTn id="27" dur="1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wipe(left)">
                                          <p:cBhvr>
                                            <p:cTn id="32" dur="500"/>
                                            <p:tgtEl>
                                              <p:spTgt spid="5"/>
                                            </p:tgtEl>
                                          </p:cBhvr>
                                        </p:animEffect>
                                      </p:childTnLst>
                                    </p:cTn>
                                  </p:par>
                                </p:childTnLst>
                              </p:cTn>
                            </p:par>
                          </p:childTnLst>
                        </p:cTn>
                      </p:par>
                      <p:par>
                        <p:cTn id="33" fill="hold">
                          <p:stCondLst>
                            <p:cond delay="indefinite"/>
                          </p:stCondLst>
                          <p:childTnLst>
                            <p:par>
                              <p:cTn id="34" fill="hold">
                                <p:stCondLst>
                                  <p:cond delay="0"/>
                                </p:stCondLst>
                                <p:childTnLst>
                                  <p:par>
                                    <p:cTn id="35" presetID="2" presetClass="entr" presetSubtype="8" accel="40000" fill="hold" grpId="0" nodeType="clickEffect">
                                      <p:stCondLst>
                                        <p:cond delay="0"/>
                                      </p:stCondLst>
                                      <p:childTnLst>
                                        <p:set>
                                          <p:cBhvr>
                                            <p:cTn id="36" dur="1" fill="hold">
                                              <p:stCondLst>
                                                <p:cond delay="0"/>
                                              </p:stCondLst>
                                            </p:cTn>
                                            <p:tgtEl>
                                              <p:spTgt spid="9"/>
                                            </p:tgtEl>
                                            <p:attrNameLst>
                                              <p:attrName>style.visibility</p:attrName>
                                            </p:attrNameLst>
                                          </p:cBhvr>
                                          <p:to>
                                            <p:strVal val="visible"/>
                                          </p:to>
                                        </p:set>
                                        <p:anim calcmode="lin" valueType="num">
                                          <p:cBhvr additive="base">
                                            <p:cTn id="37" dur="1500" fill="hold"/>
                                            <p:tgtEl>
                                              <p:spTgt spid="9"/>
                                            </p:tgtEl>
                                            <p:attrNameLst>
                                              <p:attrName>ppt_x</p:attrName>
                                            </p:attrNameLst>
                                          </p:cBhvr>
                                          <p:tavLst>
                                            <p:tav tm="0">
                                              <p:val>
                                                <p:strVal val="0-#ppt_w/2"/>
                                              </p:val>
                                            </p:tav>
                                            <p:tav tm="100000">
                                              <p:val>
                                                <p:strVal val="#ppt_x"/>
                                              </p:val>
                                            </p:tav>
                                          </p:tavLst>
                                        </p:anim>
                                        <p:anim calcmode="lin" valueType="num">
                                          <p:cBhvr additive="base">
                                            <p:cTn id="38" dur="1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6"/>
                                            </p:tgtEl>
                                            <p:attrNameLst>
                                              <p:attrName>style.visibility</p:attrName>
                                            </p:attrNameLst>
                                          </p:cBhvr>
                                          <p:to>
                                            <p:strVal val="visible"/>
                                          </p:to>
                                        </p:set>
                                        <p:animEffect transition="in" filter="wipe(left)">
                                          <p:cBhvr>
                                            <p:cTn id="43" dur="500"/>
                                            <p:tgtEl>
                                              <p:spTgt spid="6"/>
                                            </p:tgtEl>
                                          </p:cBhvr>
                                        </p:animEffect>
                                      </p:childTnLst>
                                    </p:cTn>
                                  </p:par>
                                </p:childTnLst>
                              </p:cTn>
                            </p:par>
                          </p:childTnLst>
                        </p:cTn>
                      </p:par>
                      <p:par>
                        <p:cTn id="44" fill="hold">
                          <p:stCondLst>
                            <p:cond delay="indefinite"/>
                          </p:stCondLst>
                          <p:childTnLst>
                            <p:par>
                              <p:cTn id="45" fill="hold">
                                <p:stCondLst>
                                  <p:cond delay="0"/>
                                </p:stCondLst>
                                <p:childTnLst>
                                  <p:par>
                                    <p:cTn id="46" presetID="2" presetClass="entr" presetSubtype="8" accel="40000" fill="hold" grpId="0" nodeType="clickEffect">
                                      <p:stCondLst>
                                        <p:cond delay="0"/>
                                      </p:stCondLst>
                                      <p:childTnLst>
                                        <p:set>
                                          <p:cBhvr>
                                            <p:cTn id="47" dur="1" fill="hold">
                                              <p:stCondLst>
                                                <p:cond delay="0"/>
                                              </p:stCondLst>
                                            </p:cTn>
                                            <p:tgtEl>
                                              <p:spTgt spid="10"/>
                                            </p:tgtEl>
                                            <p:attrNameLst>
                                              <p:attrName>style.visibility</p:attrName>
                                            </p:attrNameLst>
                                          </p:cBhvr>
                                          <p:to>
                                            <p:strVal val="visible"/>
                                          </p:to>
                                        </p:set>
                                        <p:anim calcmode="lin" valueType="num">
                                          <p:cBhvr additive="base">
                                            <p:cTn id="48" dur="1500" fill="hold"/>
                                            <p:tgtEl>
                                              <p:spTgt spid="10"/>
                                            </p:tgtEl>
                                            <p:attrNameLst>
                                              <p:attrName>ppt_x</p:attrName>
                                            </p:attrNameLst>
                                          </p:cBhvr>
                                          <p:tavLst>
                                            <p:tav tm="0">
                                              <p:val>
                                                <p:strVal val="0-#ppt_w/2"/>
                                              </p:val>
                                            </p:tav>
                                            <p:tav tm="100000">
                                              <p:val>
                                                <p:strVal val="#ppt_x"/>
                                              </p:val>
                                            </p:tav>
                                          </p:tavLst>
                                        </p:anim>
                                        <p:anim calcmode="lin" valueType="num">
                                          <p:cBhvr additive="base">
                                            <p:cTn id="49" dur="1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22" presetClass="entr" presetSubtype="8" fill="hold" grpId="0" nodeType="clickEffect">
                                      <p:stCondLst>
                                        <p:cond delay="0"/>
                                      </p:stCondLst>
                                      <p:childTnLst>
                                        <p:set>
                                          <p:cBhvr>
                                            <p:cTn id="53" dur="1" fill="hold">
                                              <p:stCondLst>
                                                <p:cond delay="0"/>
                                              </p:stCondLst>
                                            </p:cTn>
                                            <p:tgtEl>
                                              <p:spTgt spid="7"/>
                                            </p:tgtEl>
                                            <p:attrNameLst>
                                              <p:attrName>style.visibility</p:attrName>
                                            </p:attrNameLst>
                                          </p:cBhvr>
                                          <p:to>
                                            <p:strVal val="visible"/>
                                          </p:to>
                                        </p:set>
                                        <p:animEffect transition="in" filter="wipe(left)">
                                          <p:cBhvr>
                                            <p:cTn id="54" dur="500"/>
                                            <p:tgtEl>
                                              <p:spTgt spid="7"/>
                                            </p:tgtEl>
                                          </p:cBhvr>
                                        </p:animEffect>
                                      </p:childTnLst>
                                    </p:cTn>
                                  </p:par>
                                </p:childTnLst>
                              </p:cTn>
                            </p:par>
                          </p:childTnLst>
                        </p:cTn>
                      </p:par>
                      <p:par>
                        <p:cTn id="55" fill="hold">
                          <p:stCondLst>
                            <p:cond delay="indefinite"/>
                          </p:stCondLst>
                          <p:childTnLst>
                            <p:par>
                              <p:cTn id="56" fill="hold">
                                <p:stCondLst>
                                  <p:cond delay="0"/>
                                </p:stCondLst>
                                <p:childTnLst>
                                  <p:par>
                                    <p:cTn id="57" presetID="2" presetClass="entr" presetSubtype="8" accel="40000" fill="hold" grpId="0" nodeType="clickEffect">
                                      <p:stCondLst>
                                        <p:cond delay="0"/>
                                      </p:stCondLst>
                                      <p:childTnLst>
                                        <p:set>
                                          <p:cBhvr>
                                            <p:cTn id="58" dur="1" fill="hold">
                                              <p:stCondLst>
                                                <p:cond delay="0"/>
                                              </p:stCondLst>
                                            </p:cTn>
                                            <p:tgtEl>
                                              <p:spTgt spid="11"/>
                                            </p:tgtEl>
                                            <p:attrNameLst>
                                              <p:attrName>style.visibility</p:attrName>
                                            </p:attrNameLst>
                                          </p:cBhvr>
                                          <p:to>
                                            <p:strVal val="visible"/>
                                          </p:to>
                                        </p:set>
                                        <p:anim calcmode="lin" valueType="num">
                                          <p:cBhvr additive="base">
                                            <p:cTn id="59" dur="1500" fill="hold"/>
                                            <p:tgtEl>
                                              <p:spTgt spid="11"/>
                                            </p:tgtEl>
                                            <p:attrNameLst>
                                              <p:attrName>ppt_x</p:attrName>
                                            </p:attrNameLst>
                                          </p:cBhvr>
                                          <p:tavLst>
                                            <p:tav tm="0">
                                              <p:val>
                                                <p:strVal val="0-#ppt_w/2"/>
                                              </p:val>
                                            </p:tav>
                                            <p:tav tm="100000">
                                              <p:val>
                                                <p:strVal val="#ppt_x"/>
                                              </p:val>
                                            </p:tav>
                                          </p:tavLst>
                                        </p:anim>
                                        <p:anim calcmode="lin" valueType="num">
                                          <p:cBhvr additive="base">
                                            <p:cTn id="60" dur="1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22" presetClass="entr" presetSubtype="8" fill="hold" grpId="0" nodeType="clickEffect">
                                      <p:stCondLst>
                                        <p:cond delay="0"/>
                                      </p:stCondLst>
                                      <p:childTnLst>
                                        <p:set>
                                          <p:cBhvr>
                                            <p:cTn id="64" dur="1" fill="hold">
                                              <p:stCondLst>
                                                <p:cond delay="0"/>
                                              </p:stCondLst>
                                            </p:cTn>
                                            <p:tgtEl>
                                              <p:spTgt spid="8"/>
                                            </p:tgtEl>
                                            <p:attrNameLst>
                                              <p:attrName>style.visibility</p:attrName>
                                            </p:attrNameLst>
                                          </p:cBhvr>
                                          <p:to>
                                            <p:strVal val="visible"/>
                                          </p:to>
                                        </p:set>
                                        <p:animEffect transition="in" filter="wipe(left)">
                                          <p:cBhvr>
                                            <p:cTn id="65" dur="500"/>
                                            <p:tgtEl>
                                              <p:spTgt spid="8"/>
                                            </p:tgtEl>
                                          </p:cBhvr>
                                        </p:animEffect>
                                      </p:childTnLst>
                                    </p:cTn>
                                  </p:par>
                                </p:childTnLst>
                              </p:cTn>
                            </p:par>
                          </p:childTnLst>
                        </p:cTn>
                      </p:par>
                      <p:par>
                        <p:cTn id="66" fill="hold">
                          <p:stCondLst>
                            <p:cond delay="indefinite"/>
                          </p:stCondLst>
                          <p:childTnLst>
                            <p:par>
                              <p:cTn id="67" fill="hold">
                                <p:stCondLst>
                                  <p:cond delay="0"/>
                                </p:stCondLst>
                                <p:childTnLst>
                                  <p:par>
                                    <p:cTn id="68" presetID="2" presetClass="entr" presetSubtype="8" accel="40000" fill="hold" grpId="0" nodeType="clickEffect">
                                      <p:stCondLst>
                                        <p:cond delay="0"/>
                                      </p:stCondLst>
                                      <p:childTnLst>
                                        <p:set>
                                          <p:cBhvr>
                                            <p:cTn id="69" dur="1" fill="hold">
                                              <p:stCondLst>
                                                <p:cond delay="0"/>
                                              </p:stCondLst>
                                            </p:cTn>
                                            <p:tgtEl>
                                              <p:spTgt spid="3"/>
                                            </p:tgtEl>
                                            <p:attrNameLst>
                                              <p:attrName>style.visibility</p:attrName>
                                            </p:attrNameLst>
                                          </p:cBhvr>
                                          <p:to>
                                            <p:strVal val="visible"/>
                                          </p:to>
                                        </p:set>
                                        <p:anim calcmode="lin" valueType="num">
                                          <p:cBhvr additive="base">
                                            <p:cTn id="70" dur="1500" fill="hold"/>
                                            <p:tgtEl>
                                              <p:spTgt spid="3"/>
                                            </p:tgtEl>
                                            <p:attrNameLst>
                                              <p:attrName>ppt_x</p:attrName>
                                            </p:attrNameLst>
                                          </p:cBhvr>
                                          <p:tavLst>
                                            <p:tav tm="0">
                                              <p:val>
                                                <p:strVal val="0-#ppt_w/2"/>
                                              </p:val>
                                            </p:tav>
                                            <p:tav tm="100000">
                                              <p:val>
                                                <p:strVal val="#ppt_x"/>
                                              </p:val>
                                            </p:tav>
                                          </p:tavLst>
                                        </p:anim>
                                        <p:anim calcmode="lin" valueType="num">
                                          <p:cBhvr additive="base">
                                            <p:cTn id="71" dur="1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72" fill="hold">
                          <p:stCondLst>
                            <p:cond delay="indefinite"/>
                          </p:stCondLst>
                          <p:childTnLst>
                            <p:par>
                              <p:cTn id="73" fill="hold">
                                <p:stCondLst>
                                  <p:cond delay="0"/>
                                </p:stCondLst>
                                <p:childTnLst>
                                  <p:par>
                                    <p:cTn id="74" presetID="22" presetClass="entr" presetSubtype="8" fill="hold" nodeType="clickEffect">
                                      <p:stCondLst>
                                        <p:cond delay="0"/>
                                      </p:stCondLst>
                                      <p:childTnLst>
                                        <p:set>
                                          <p:cBhvr>
                                            <p:cTn id="75" dur="1" fill="hold">
                                              <p:stCondLst>
                                                <p:cond delay="0"/>
                                              </p:stCondLst>
                                            </p:cTn>
                                            <p:tgtEl>
                                              <p:spTgt spid="15"/>
                                            </p:tgtEl>
                                            <p:attrNameLst>
                                              <p:attrName>style.visibility</p:attrName>
                                            </p:attrNameLst>
                                          </p:cBhvr>
                                          <p:to>
                                            <p:strVal val="visible"/>
                                          </p:to>
                                        </p:set>
                                        <p:animEffect transition="in" filter="wipe(left)">
                                          <p:cBhvr>
                                            <p:cTn id="76" dur="500"/>
                                            <p:tgtEl>
                                              <p:spTgt spid="15"/>
                                            </p:tgtEl>
                                          </p:cBhvr>
                                        </p:animEffect>
                                      </p:childTnLst>
                                    </p:cTn>
                                  </p:par>
                                </p:childTnLst>
                              </p:cTn>
                            </p:par>
                          </p:childTnLst>
                        </p:cTn>
                      </p:par>
                      <p:par>
                        <p:cTn id="77" fill="hold">
                          <p:stCondLst>
                            <p:cond delay="indefinite"/>
                          </p:stCondLst>
                          <p:childTnLst>
                            <p:par>
                              <p:cTn id="78" fill="hold">
                                <p:stCondLst>
                                  <p:cond delay="0"/>
                                </p:stCondLst>
                                <p:childTnLst>
                                  <p:par>
                                    <p:cTn id="79" presetID="2" presetClass="entr" presetSubtype="8" fill="hold" grpId="0" nodeType="clickEffect">
                                      <p:stCondLst>
                                        <p:cond delay="0"/>
                                      </p:stCondLst>
                                      <p:childTnLst>
                                        <p:set>
                                          <p:cBhvr>
                                            <p:cTn id="80" dur="1" fill="hold">
                                              <p:stCondLst>
                                                <p:cond delay="0"/>
                                              </p:stCondLst>
                                            </p:cTn>
                                            <p:tgtEl>
                                              <p:spTgt spid="16"/>
                                            </p:tgtEl>
                                            <p:attrNameLst>
                                              <p:attrName>style.visibility</p:attrName>
                                            </p:attrNameLst>
                                          </p:cBhvr>
                                          <p:to>
                                            <p:strVal val="visible"/>
                                          </p:to>
                                        </p:set>
                                        <p:anim calcmode="lin" valueType="num">
                                          <p:cBhvr additive="base">
                                            <p:cTn id="81" dur="1500" fill="hold"/>
                                            <p:tgtEl>
                                              <p:spTgt spid="16"/>
                                            </p:tgtEl>
                                            <p:attrNameLst>
                                              <p:attrName>ppt_x</p:attrName>
                                            </p:attrNameLst>
                                          </p:cBhvr>
                                          <p:tavLst>
                                            <p:tav tm="0">
                                              <p:val>
                                                <p:strVal val="0-#ppt_w/2"/>
                                              </p:val>
                                            </p:tav>
                                            <p:tav tm="100000">
                                              <p:val>
                                                <p:strVal val="#ppt_x"/>
                                              </p:val>
                                            </p:tav>
                                          </p:tavLst>
                                        </p:anim>
                                        <p:anim calcmode="lin" valueType="num">
                                          <p:cBhvr additive="base">
                                            <p:cTn id="82" dur="150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6" grpId="0" animBg="1"/>
          <p:bldP spid="7" grpId="0" animBg="1"/>
          <p:bldP spid="8" grpId="0" animBg="1"/>
          <p:bldP spid="9" grpId="0" animBg="1"/>
          <p:bldP spid="10" grpId="0" animBg="1"/>
          <p:bldP spid="11" grpId="0" animBg="1"/>
          <p:bldP spid="12" grpId="0" animBg="1"/>
          <p:bldP spid="13" grpId="0" animBg="1"/>
          <p:bldP spid="4" grpId="0" animBg="1"/>
          <p:bldP spid="16" grpId="0" animBg="1"/>
        </p:bldLst>
      </p:timing>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Box 8"/>
          <p:cNvSpPr txBox="1"/>
          <p:nvPr/>
        </p:nvSpPr>
        <p:spPr>
          <a:xfrm>
            <a:off x="609599" y="266929"/>
            <a:ext cx="3083471" cy="430530"/>
          </a:xfrm>
          <a:prstGeom prst="rect">
            <a:avLst/>
          </a:prstGeom>
          <a:noFill/>
        </p:spPr>
        <p:txBody>
          <a:bodyPr wrap="square" lIns="0" tIns="0" rIns="0" bIns="0" rtlCol="0" anchor="ctr">
            <a:spAutoFit/>
          </a:bodyPr>
          <a:lstStyle/>
          <a:p>
            <a:r>
              <a:rPr lang="zh-CN" altLang="en-US" sz="28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需求工程计划</a:t>
            </a:r>
          </a:p>
        </p:txBody>
      </p:sp>
      <p:sp>
        <p:nvSpPr>
          <p:cNvPr id="42" name="TextBox 8"/>
          <p:cNvSpPr txBox="1"/>
          <p:nvPr/>
        </p:nvSpPr>
        <p:spPr>
          <a:xfrm>
            <a:off x="609600" y="704295"/>
            <a:ext cx="3219450" cy="215265"/>
          </a:xfrm>
          <a:prstGeom prst="rect">
            <a:avLst/>
          </a:prstGeom>
          <a:noFill/>
        </p:spPr>
        <p:txBody>
          <a:bodyPr wrap="square" lIns="0" tIns="0" rIns="0" bIns="0" rtlCol="0" anchor="ctr">
            <a:spAutoFit/>
          </a:bodyPr>
          <a:lstStyle/>
          <a:p>
            <a:r>
              <a:rPr lang="zh-CN" altLang="en-US" sz="14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质量管理计划</a:t>
            </a:r>
          </a:p>
        </p:txBody>
      </p:sp>
      <p:sp>
        <p:nvSpPr>
          <p:cNvPr id="5" name="Text Placeholder 16"/>
          <p:cNvSpPr>
            <a:spLocks noGrp="1"/>
          </p:cNvSpPr>
          <p:nvPr/>
        </p:nvSpPr>
        <p:spPr>
          <a:xfrm>
            <a:off x="4690110" y="403225"/>
            <a:ext cx="3478530" cy="516255"/>
          </a:xfrm>
          <a:prstGeom prst="rect">
            <a:avLst/>
          </a:prstGeom>
        </p:spPr>
        <p:txBody>
          <a:bodyPr vert="horz" wrap="square" lIns="0" tIns="0" rIns="0" bIns="0" rtlCol="0">
            <a:spAutoFit/>
          </a:bodyPr>
          <a:lstStyle>
            <a:lvl1pPr marL="241300" indent="-241300" algn="l" defTabSz="963930" rtl="0" eaLnBrk="1" latinLnBrk="0" hangingPunct="1">
              <a:lnSpc>
                <a:spcPct val="90000"/>
              </a:lnSpc>
              <a:spcBef>
                <a:spcPts val="1055"/>
              </a:spcBef>
              <a:buFont typeface="Arial" panose="020B0604020202020204" pitchFamily="34" charset="0"/>
              <a:buChar char="•"/>
              <a:defRPr sz="2955" kern="1200">
                <a:solidFill>
                  <a:schemeClr val="tx1"/>
                </a:solidFill>
                <a:latin typeface="+mn-lt"/>
                <a:ea typeface="+mn-ea"/>
                <a:cs typeface="+mn-cs"/>
              </a:defRPr>
            </a:lvl1pPr>
            <a:lvl2pPr marL="723265" indent="-241300" algn="l" defTabSz="963930" rtl="0" eaLnBrk="1" latinLnBrk="0" hangingPunct="1">
              <a:lnSpc>
                <a:spcPct val="90000"/>
              </a:lnSpc>
              <a:spcBef>
                <a:spcPts val="525"/>
              </a:spcBef>
              <a:buFont typeface="Arial" panose="020B0604020202020204" pitchFamily="34" charset="0"/>
              <a:buChar char="•"/>
              <a:defRPr sz="2530" kern="1200">
                <a:solidFill>
                  <a:schemeClr val="tx1"/>
                </a:solidFill>
                <a:latin typeface="+mn-lt"/>
                <a:ea typeface="+mn-ea"/>
                <a:cs typeface="+mn-cs"/>
              </a:defRPr>
            </a:lvl2pPr>
            <a:lvl3pPr marL="1205230" indent="-241300" algn="l" defTabSz="963930" rtl="0" eaLnBrk="1" latinLnBrk="0" hangingPunct="1">
              <a:lnSpc>
                <a:spcPct val="90000"/>
              </a:lnSpc>
              <a:spcBef>
                <a:spcPts val="525"/>
              </a:spcBef>
              <a:buFont typeface="Arial" panose="020B0604020202020204" pitchFamily="34" charset="0"/>
              <a:buChar char="•"/>
              <a:defRPr sz="2110" kern="1200">
                <a:solidFill>
                  <a:schemeClr val="tx1"/>
                </a:solidFill>
                <a:latin typeface="+mn-lt"/>
                <a:ea typeface="+mn-ea"/>
                <a:cs typeface="+mn-cs"/>
              </a:defRPr>
            </a:lvl3pPr>
            <a:lvl4pPr marL="168783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4pPr>
            <a:lvl5pPr marL="2169795"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5pPr>
            <a:lvl6pPr marL="265176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6pPr>
            <a:lvl7pPr marL="313436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7pPr>
            <a:lvl8pPr marL="3616325"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8pPr>
            <a:lvl9pPr marL="409829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9pPr>
          </a:lstStyle>
          <a:p>
            <a:pPr marL="0" indent="0" algn="ctr">
              <a:lnSpc>
                <a:spcPct val="120000"/>
              </a:lnSpc>
              <a:buNone/>
            </a:pPr>
            <a:r>
              <a:rPr lang="zh-CN" altLang="en-US" sz="2800" dirty="0" smtClean="0">
                <a:solidFill>
                  <a:schemeClr val="tx1"/>
                </a:solidFill>
                <a:latin typeface="微软雅黑" panose="020B0503020204020204" pitchFamily="34" charset="-122"/>
                <a:ea typeface="微软雅黑" panose="020B0503020204020204" pitchFamily="34" charset="-122"/>
                <a:cs typeface="+mn-ea"/>
                <a:sym typeface="Arial" panose="020B0604020202020204" pitchFamily="34" charset="0"/>
              </a:rPr>
              <a:t>里程碑要求</a:t>
            </a:r>
          </a:p>
        </p:txBody>
      </p:sp>
      <p:graphicFrame>
        <p:nvGraphicFramePr>
          <p:cNvPr id="2" name="表格 1"/>
          <p:cNvGraphicFramePr/>
          <p:nvPr/>
        </p:nvGraphicFramePr>
        <p:xfrm>
          <a:off x="2141855" y="1354455"/>
          <a:ext cx="8575040" cy="3633471"/>
        </p:xfrm>
        <a:graphic>
          <a:graphicData uri="http://schemas.openxmlformats.org/drawingml/2006/table">
            <a:tbl>
              <a:tblPr firstRow="1" bandRow="1">
                <a:tableStyleId>{5C22544A-7EE6-4342-B048-85BDC9FD1C3A}</a:tableStyleId>
              </a:tblPr>
              <a:tblGrid>
                <a:gridCol w="2021205"/>
                <a:gridCol w="6553835"/>
              </a:tblGrid>
              <a:tr h="380365">
                <a:tc>
                  <a:txBody>
                    <a:bodyPr/>
                    <a:lstStyle/>
                    <a:p>
                      <a:pPr indent="0">
                        <a:buNone/>
                      </a:pPr>
                      <a:r>
                        <a:rPr lang="zh-CN" altLang="en-US" sz="1800" b="0" dirty="0">
                          <a:latin typeface="宋体" panose="02010600030101010101" pitchFamily="2" charset="-122"/>
                          <a:ea typeface="宋体" panose="02010600030101010101" pitchFamily="2" charset="-122"/>
                          <a:cs typeface="宋体" panose="02010600030101010101" pitchFamily="2" charset="-122"/>
                        </a:rPr>
                        <a:t>文档名</a:t>
                      </a:r>
                    </a:p>
                  </a:txBody>
                  <a:tcPr marL="0" marR="0" marT="0" marB="1"/>
                </a:tc>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具体标准</a:t>
                      </a:r>
                    </a:p>
                  </a:txBody>
                  <a:tcPr marL="0" marR="0" marT="0" marB="1"/>
                </a:tc>
              </a:tr>
              <a:tr h="1132840">
                <a:tc>
                  <a:txBody>
                    <a:bodyPr/>
                    <a:lstStyle/>
                    <a:p>
                      <a:pPr indent="0">
                        <a:buNone/>
                      </a:pPr>
                      <a:r>
                        <a:rPr lang="en-US" altLang="zh-CN" sz="1800" b="0">
                          <a:latin typeface="宋体" panose="02010600030101010101" pitchFamily="2" charset="-122"/>
                          <a:ea typeface="宋体" panose="02010600030101010101" pitchFamily="2" charset="-122"/>
                          <a:cs typeface="宋体" panose="02010600030101010101" pitchFamily="2" charset="-122"/>
                        </a:rPr>
                        <a:t>《</a:t>
                      </a:r>
                      <a:r>
                        <a:rPr lang="zh-CN" altLang="en-US" sz="1800" b="0">
                          <a:latin typeface="宋体" panose="02010600030101010101" pitchFamily="2" charset="-122"/>
                          <a:ea typeface="宋体" panose="02010600030101010101" pitchFamily="2" charset="-122"/>
                          <a:cs typeface="宋体" panose="02010600030101010101" pitchFamily="2" charset="-122"/>
                        </a:rPr>
                        <a:t>项目章程</a:t>
                      </a:r>
                      <a:r>
                        <a:rPr lang="en-US" altLang="zh-CN" sz="1800" b="0">
                          <a:latin typeface="宋体" panose="02010600030101010101" pitchFamily="2" charset="-122"/>
                          <a:ea typeface="宋体" panose="02010600030101010101" pitchFamily="2" charset="-122"/>
                          <a:cs typeface="宋体" panose="02010600030101010101" pitchFamily="2" charset="-122"/>
                        </a:rPr>
                        <a:t>》</a:t>
                      </a:r>
                      <a:r>
                        <a:rPr lang="en-US" altLang="zh-CN" sz="1800" b="0">
                          <a:latin typeface="宋体" panose="02010600030101010101" pitchFamily="2" charset="-122"/>
                          <a:ea typeface="宋体" panose="02010600030101010101" pitchFamily="2" charset="-122"/>
                          <a:cs typeface="Times New Roman" panose="02020603050405020304" charset="0"/>
                        </a:rPr>
                        <a:t> </a:t>
                      </a:r>
                      <a:endParaRPr lang="zh-CN" altLang="en-US" sz="1800" b="0">
                        <a:latin typeface="宋体" panose="02010600030101010101" pitchFamily="2" charset="-122"/>
                        <a:ea typeface="宋体" panose="02010600030101010101" pitchFamily="2" charset="-122"/>
                        <a:cs typeface="宋体" panose="02010600030101010101" pitchFamily="2" charset="-122"/>
                      </a:endParaRPr>
                    </a:p>
                  </a:txBody>
                  <a:tcPr marL="0" marR="0" marT="0" marB="1"/>
                </a:tc>
                <a:tc>
                  <a:txBody>
                    <a:bodyPr/>
                    <a:lstStyle/>
                    <a:p>
                      <a:pPr indent="0" fontAlgn="auto">
                        <a:buNone/>
                      </a:pPr>
                      <a:r>
                        <a:rPr lang="zh-CN" altLang="en-US" sz="1800" b="0">
                          <a:latin typeface="宋体" panose="02010600030101010101" pitchFamily="2" charset="-122"/>
                          <a:ea typeface="宋体" panose="02010600030101010101" pitchFamily="2" charset="-122"/>
                          <a:cs typeface="宋体" panose="02010600030101010101" pitchFamily="2" charset="-122"/>
                        </a:rPr>
                        <a:t>概括性的项目描述和产品描述。</a:t>
                      </a:r>
                    </a:p>
                    <a:p>
                      <a:pPr indent="0" fontAlgn="auto">
                        <a:buNone/>
                      </a:pPr>
                      <a:r>
                        <a:rPr lang="zh-CN" altLang="en-US" sz="1800" b="0">
                          <a:latin typeface="宋体" panose="02010600030101010101" pitchFamily="2" charset="-122"/>
                          <a:ea typeface="宋体" panose="02010600030101010101" pitchFamily="2" charset="-122"/>
                          <a:cs typeface="宋体" panose="02010600030101010101" pitchFamily="2" charset="-122"/>
                        </a:rPr>
                        <a:t>概括性的项目描述，包括项目的总体范围和总体质量要求。</a:t>
                      </a:r>
                    </a:p>
                    <a:p>
                      <a:pPr indent="0" fontAlgn="auto">
                        <a:buNone/>
                      </a:pPr>
                      <a:r>
                        <a:rPr lang="zh-CN" altLang="en-US" sz="1800" b="0">
                          <a:latin typeface="宋体" panose="02010600030101010101" pitchFamily="2" charset="-122"/>
                          <a:ea typeface="宋体" panose="02010600030101010101" pitchFamily="2" charset="-122"/>
                          <a:cs typeface="宋体" panose="02010600030101010101" pitchFamily="2" charset="-122"/>
                        </a:rPr>
                        <a:t>可测量的项目目标和相关的成功标准。</a:t>
                      </a:r>
                    </a:p>
                    <a:p>
                      <a:pPr indent="0" fontAlgn="auto">
                        <a:buNone/>
                      </a:pPr>
                      <a:r>
                        <a:rPr lang="zh-CN" altLang="en-US" sz="1800" b="0">
                          <a:latin typeface="宋体" panose="02010600030101010101" pitchFamily="2" charset="-122"/>
                          <a:ea typeface="宋体" panose="02010600030101010101" pitchFamily="2" charset="-122"/>
                          <a:cs typeface="宋体" panose="02010600030101010101" pitchFamily="2" charset="-122"/>
                        </a:rPr>
                        <a:t>项目的主要风险，可以列出项目的主要风险类别。</a:t>
                      </a:r>
                    </a:p>
                    <a:p>
                      <a:pPr indent="0" fontAlgn="auto">
                        <a:buNone/>
                      </a:pPr>
                      <a:r>
                        <a:rPr lang="zh-CN" altLang="en-US" sz="1800" b="0">
                          <a:latin typeface="宋体" panose="02010600030101010101" pitchFamily="2" charset="-122"/>
                          <a:ea typeface="宋体" panose="02010600030101010101" pitchFamily="2" charset="-122"/>
                          <a:cs typeface="宋体" panose="02010600030101010101" pitchFamily="2" charset="-122"/>
                        </a:rPr>
                        <a:t>总体里程碑进度计划。</a:t>
                      </a:r>
                    </a:p>
                    <a:p>
                      <a:pPr indent="0" fontAlgn="auto">
                        <a:buNone/>
                      </a:pPr>
                      <a:r>
                        <a:rPr lang="zh-CN" altLang="en-US" sz="1800" b="0">
                          <a:latin typeface="宋体" panose="02010600030101010101" pitchFamily="2" charset="-122"/>
                          <a:ea typeface="宋体" panose="02010600030101010101" pitchFamily="2" charset="-122"/>
                          <a:cs typeface="宋体" panose="02010600030101010101" pitchFamily="2" charset="-122"/>
                        </a:rPr>
                        <a:t>总体预算，可以是一个概算区间</a:t>
                      </a:r>
                      <a:r>
                        <a:rPr lang="en-US" altLang="zh-CN" sz="1800" b="0">
                          <a:latin typeface="宋体" panose="02010600030101010101" pitchFamily="2" charset="-122"/>
                          <a:ea typeface="宋体" panose="02010600030101010101" pitchFamily="2" charset="-122"/>
                          <a:cs typeface="宋体" panose="02010600030101010101" pitchFamily="2" charset="-122"/>
                        </a:rPr>
                        <a:t>·</a:t>
                      </a:r>
                      <a:r>
                        <a:rPr lang="zh-CN" altLang="en-US" sz="1800" b="0">
                          <a:latin typeface="宋体" panose="02010600030101010101" pitchFamily="2" charset="-122"/>
                          <a:ea typeface="宋体" panose="02010600030101010101" pitchFamily="2" charset="-122"/>
                          <a:cs typeface="宋体" panose="02010600030101010101" pitchFamily="2" charset="-122"/>
                        </a:rPr>
                        <a:t>委派的项目经理及其职责和职权。</a:t>
                      </a:r>
                    </a:p>
                    <a:p>
                      <a:pPr indent="0" fontAlgn="auto">
                        <a:buNone/>
                      </a:pPr>
                      <a:r>
                        <a:rPr lang="zh-CN" altLang="en-US" sz="1800" b="0">
                          <a:latin typeface="宋体" panose="02010600030101010101" pitchFamily="2" charset="-122"/>
                          <a:ea typeface="宋体" panose="02010600030101010101" pitchFamily="2" charset="-122"/>
                          <a:cs typeface="宋体" panose="02010600030101010101" pitchFamily="2" charset="-122"/>
                        </a:rPr>
                        <a:t>发起人或其他批准项目章程的人员的姓名和职权。</a:t>
                      </a:r>
                    </a:p>
                  </a:txBody>
                  <a:tcPr marL="571500" marR="0" marT="0" marB="1"/>
                </a:tc>
              </a:tr>
              <a:tr h="1058545">
                <a:tc>
                  <a:txBody>
                    <a:bodyPr/>
                    <a:lstStyle/>
                    <a:p>
                      <a:pPr indent="0">
                        <a:buNone/>
                      </a:pPr>
                      <a:r>
                        <a:rPr lang="en-US" altLang="zh-CN" sz="1800" b="0">
                          <a:latin typeface="宋体" panose="02010600030101010101" pitchFamily="2" charset="-122"/>
                          <a:ea typeface="宋体" panose="02010600030101010101" pitchFamily="2" charset="-122"/>
                          <a:cs typeface="宋体" panose="02010600030101010101" pitchFamily="2" charset="-122"/>
                        </a:rPr>
                        <a:t>《</a:t>
                      </a:r>
                      <a:r>
                        <a:rPr lang="zh-CN" altLang="en-US" sz="1800" b="0">
                          <a:latin typeface="宋体" panose="02010600030101010101" pitchFamily="2" charset="-122"/>
                          <a:ea typeface="宋体" panose="02010600030101010101" pitchFamily="2" charset="-122"/>
                          <a:cs typeface="宋体" panose="02010600030101010101" pitchFamily="2" charset="-122"/>
                        </a:rPr>
                        <a:t>需求工程计划</a:t>
                      </a:r>
                      <a:r>
                        <a:rPr lang="en-US" altLang="zh-CN" sz="1800" b="0">
                          <a:latin typeface="宋体" panose="02010600030101010101" pitchFamily="2" charset="-122"/>
                          <a:ea typeface="宋体" panose="02010600030101010101" pitchFamily="2" charset="-122"/>
                          <a:cs typeface="宋体" panose="02010600030101010101" pitchFamily="2" charset="-122"/>
                        </a:rPr>
                        <a:t>》</a:t>
                      </a:r>
                      <a:endParaRPr lang="zh-CN" altLang="en-US" sz="1800" b="0">
                        <a:latin typeface="宋体" panose="02010600030101010101" pitchFamily="2" charset="-122"/>
                        <a:ea typeface="宋体" panose="02010600030101010101" pitchFamily="2" charset="-122"/>
                        <a:cs typeface="宋体" panose="02010600030101010101" pitchFamily="2" charset="-122"/>
                      </a:endParaRPr>
                    </a:p>
                  </a:txBody>
                  <a:tcPr marL="0" marR="0" marT="0" marB="1"/>
                </a:tc>
                <a:tc>
                  <a:txBody>
                    <a:bodyPr/>
                    <a:lstStyle/>
                    <a:p>
                      <a:pPr indent="0">
                        <a:buNone/>
                      </a:pPr>
                      <a:r>
                        <a:rPr lang="zh-CN" altLang="en-US" sz="1800" b="0" dirty="0">
                          <a:latin typeface="宋体" panose="02010600030101010101" pitchFamily="2" charset="-122"/>
                          <a:ea typeface="宋体" panose="02010600030101010101" pitchFamily="2" charset="-122"/>
                          <a:cs typeface="宋体" panose="02010600030101010101" pitchFamily="2" charset="-122"/>
                        </a:rPr>
                        <a:t>人力资源管理成本管理风险管理范围管理时间管理质量管理沟通管理</a:t>
                      </a:r>
                    </a:p>
                  </a:txBody>
                  <a:tcPr marL="571500" marR="0" marT="0" marB="1"/>
                </a:tc>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Box 8"/>
          <p:cNvSpPr txBox="1"/>
          <p:nvPr/>
        </p:nvSpPr>
        <p:spPr>
          <a:xfrm>
            <a:off x="609599" y="266929"/>
            <a:ext cx="3083471" cy="430530"/>
          </a:xfrm>
          <a:prstGeom prst="rect">
            <a:avLst/>
          </a:prstGeom>
          <a:noFill/>
        </p:spPr>
        <p:txBody>
          <a:bodyPr wrap="square" lIns="0" tIns="0" rIns="0" bIns="0" rtlCol="0" anchor="ctr">
            <a:spAutoFit/>
          </a:bodyPr>
          <a:lstStyle/>
          <a:p>
            <a:r>
              <a:rPr lang="zh-CN" altLang="en-US" sz="28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需求工程计划</a:t>
            </a:r>
          </a:p>
        </p:txBody>
      </p:sp>
      <p:sp>
        <p:nvSpPr>
          <p:cNvPr id="42" name="TextBox 8"/>
          <p:cNvSpPr txBox="1"/>
          <p:nvPr/>
        </p:nvSpPr>
        <p:spPr>
          <a:xfrm>
            <a:off x="609600" y="704295"/>
            <a:ext cx="3219450" cy="215265"/>
          </a:xfrm>
          <a:prstGeom prst="rect">
            <a:avLst/>
          </a:prstGeom>
          <a:noFill/>
        </p:spPr>
        <p:txBody>
          <a:bodyPr wrap="square" lIns="0" tIns="0" rIns="0" bIns="0" rtlCol="0" anchor="ctr">
            <a:spAutoFit/>
          </a:bodyPr>
          <a:lstStyle/>
          <a:p>
            <a:r>
              <a:rPr lang="zh-CN" altLang="en-US" sz="14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质量管理计划</a:t>
            </a:r>
          </a:p>
        </p:txBody>
      </p:sp>
      <p:sp>
        <p:nvSpPr>
          <p:cNvPr id="5" name="Text Placeholder 16"/>
          <p:cNvSpPr>
            <a:spLocks noGrp="1"/>
          </p:cNvSpPr>
          <p:nvPr/>
        </p:nvSpPr>
        <p:spPr>
          <a:xfrm>
            <a:off x="4690110" y="403225"/>
            <a:ext cx="3478530" cy="516255"/>
          </a:xfrm>
          <a:prstGeom prst="rect">
            <a:avLst/>
          </a:prstGeom>
        </p:spPr>
        <p:txBody>
          <a:bodyPr vert="horz" wrap="square" lIns="0" tIns="0" rIns="0" bIns="0" rtlCol="0">
            <a:spAutoFit/>
          </a:bodyPr>
          <a:lstStyle>
            <a:lvl1pPr marL="241300" indent="-241300" algn="l" defTabSz="963930" rtl="0" eaLnBrk="1" latinLnBrk="0" hangingPunct="1">
              <a:lnSpc>
                <a:spcPct val="90000"/>
              </a:lnSpc>
              <a:spcBef>
                <a:spcPts val="1055"/>
              </a:spcBef>
              <a:buFont typeface="Arial" panose="020B0604020202020204" pitchFamily="34" charset="0"/>
              <a:buChar char="•"/>
              <a:defRPr sz="2955" kern="1200">
                <a:solidFill>
                  <a:schemeClr val="tx1"/>
                </a:solidFill>
                <a:latin typeface="+mn-lt"/>
                <a:ea typeface="+mn-ea"/>
                <a:cs typeface="+mn-cs"/>
              </a:defRPr>
            </a:lvl1pPr>
            <a:lvl2pPr marL="723265" indent="-241300" algn="l" defTabSz="963930" rtl="0" eaLnBrk="1" latinLnBrk="0" hangingPunct="1">
              <a:lnSpc>
                <a:spcPct val="90000"/>
              </a:lnSpc>
              <a:spcBef>
                <a:spcPts val="525"/>
              </a:spcBef>
              <a:buFont typeface="Arial" panose="020B0604020202020204" pitchFamily="34" charset="0"/>
              <a:buChar char="•"/>
              <a:defRPr sz="2530" kern="1200">
                <a:solidFill>
                  <a:schemeClr val="tx1"/>
                </a:solidFill>
                <a:latin typeface="+mn-lt"/>
                <a:ea typeface="+mn-ea"/>
                <a:cs typeface="+mn-cs"/>
              </a:defRPr>
            </a:lvl2pPr>
            <a:lvl3pPr marL="1205230" indent="-241300" algn="l" defTabSz="963930" rtl="0" eaLnBrk="1" latinLnBrk="0" hangingPunct="1">
              <a:lnSpc>
                <a:spcPct val="90000"/>
              </a:lnSpc>
              <a:spcBef>
                <a:spcPts val="525"/>
              </a:spcBef>
              <a:buFont typeface="Arial" panose="020B0604020202020204" pitchFamily="34" charset="0"/>
              <a:buChar char="•"/>
              <a:defRPr sz="2110" kern="1200">
                <a:solidFill>
                  <a:schemeClr val="tx1"/>
                </a:solidFill>
                <a:latin typeface="+mn-lt"/>
                <a:ea typeface="+mn-ea"/>
                <a:cs typeface="+mn-cs"/>
              </a:defRPr>
            </a:lvl3pPr>
            <a:lvl4pPr marL="168783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4pPr>
            <a:lvl5pPr marL="2169795"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5pPr>
            <a:lvl6pPr marL="265176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6pPr>
            <a:lvl7pPr marL="313436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7pPr>
            <a:lvl8pPr marL="3616325"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8pPr>
            <a:lvl9pPr marL="409829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9pPr>
          </a:lstStyle>
          <a:p>
            <a:pPr marL="0" indent="0" algn="ctr">
              <a:lnSpc>
                <a:spcPct val="120000"/>
              </a:lnSpc>
              <a:buNone/>
            </a:pPr>
            <a:r>
              <a:rPr lang="zh-CN" altLang="en-US" sz="2800" dirty="0" smtClean="0">
                <a:solidFill>
                  <a:schemeClr val="tx1"/>
                </a:solidFill>
                <a:latin typeface="微软雅黑" panose="020B0503020204020204" pitchFamily="34" charset="-122"/>
                <a:ea typeface="微软雅黑" panose="020B0503020204020204" pitchFamily="34" charset="-122"/>
                <a:cs typeface="+mn-ea"/>
                <a:sym typeface="Arial" panose="020B0604020202020204" pitchFamily="34" charset="0"/>
              </a:rPr>
              <a:t>里程碑要求</a:t>
            </a:r>
          </a:p>
        </p:txBody>
      </p:sp>
      <p:graphicFrame>
        <p:nvGraphicFramePr>
          <p:cNvPr id="2" name="表格 1"/>
          <p:cNvGraphicFramePr/>
          <p:nvPr/>
        </p:nvGraphicFramePr>
        <p:xfrm>
          <a:off x="2141855" y="1354455"/>
          <a:ext cx="8575040" cy="4730752"/>
        </p:xfrm>
        <a:graphic>
          <a:graphicData uri="http://schemas.openxmlformats.org/drawingml/2006/table">
            <a:tbl>
              <a:tblPr firstRow="1" bandRow="1">
                <a:tableStyleId>{5C22544A-7EE6-4342-B048-85BDC9FD1C3A}</a:tableStyleId>
              </a:tblPr>
              <a:tblGrid>
                <a:gridCol w="2656840"/>
                <a:gridCol w="5918200"/>
              </a:tblGrid>
              <a:tr h="380365">
                <a:tc>
                  <a:txBody>
                    <a:bodyPr/>
                    <a:lstStyle/>
                    <a:p>
                      <a:pPr indent="0">
                        <a:buNone/>
                      </a:pPr>
                      <a:r>
                        <a:rPr lang="zh-CN" altLang="en-US" sz="1800" b="0" dirty="0">
                          <a:latin typeface="宋体" panose="02010600030101010101" pitchFamily="2" charset="-122"/>
                          <a:ea typeface="宋体" panose="02010600030101010101" pitchFamily="2" charset="-122"/>
                          <a:cs typeface="宋体" panose="02010600030101010101" pitchFamily="2" charset="-122"/>
                        </a:rPr>
                        <a:t>文档名</a:t>
                      </a:r>
                    </a:p>
                  </a:txBody>
                  <a:tcPr marL="0" marR="0" marT="0" marB="1"/>
                </a:tc>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具体标准</a:t>
                      </a:r>
                    </a:p>
                  </a:txBody>
                  <a:tcPr marL="0" marR="0" marT="0" marB="1"/>
                </a:tc>
              </a:tr>
              <a:tr h="1132840">
                <a:tc>
                  <a:txBody>
                    <a:bodyPr/>
                    <a:lstStyle/>
                    <a:p>
                      <a:pPr indent="0" fontAlgn="t">
                        <a:buNone/>
                      </a:pPr>
                      <a:r>
                        <a:rPr lang="en-US" altLang="zh-CN" sz="1800" b="0">
                          <a:latin typeface="宋体" panose="02010600030101010101" pitchFamily="2" charset="-122"/>
                          <a:ea typeface="宋体" panose="02010600030101010101" pitchFamily="2" charset="-122"/>
                          <a:cs typeface="宋体" panose="02010600030101010101" pitchFamily="2" charset="-122"/>
                        </a:rPr>
                        <a:t>《</a:t>
                      </a:r>
                      <a:r>
                        <a:rPr lang="zh-CN" altLang="en-US" sz="1800" b="0">
                          <a:latin typeface="宋体" panose="02010600030101010101" pitchFamily="2" charset="-122"/>
                          <a:ea typeface="宋体" panose="02010600030101010101" pitchFamily="2" charset="-122"/>
                          <a:cs typeface="宋体" panose="02010600030101010101" pitchFamily="2" charset="-122"/>
                        </a:rPr>
                        <a:t>软件需求规格说明书</a:t>
                      </a:r>
                      <a:r>
                        <a:rPr lang="en-US" altLang="zh-CN" sz="1800" b="0">
                          <a:latin typeface="宋体" panose="02010600030101010101" pitchFamily="2" charset="-122"/>
                          <a:ea typeface="宋体" panose="02010600030101010101" pitchFamily="2" charset="-122"/>
                          <a:cs typeface="宋体" panose="02010600030101010101" pitchFamily="2" charset="-122"/>
                        </a:rPr>
                        <a:t>》</a:t>
                      </a:r>
                      <a:endParaRPr lang="zh-CN" altLang="en-US" sz="1800" b="0">
                        <a:latin typeface="宋体" panose="02010600030101010101" pitchFamily="2" charset="-122"/>
                        <a:ea typeface="宋体" panose="02010600030101010101" pitchFamily="2" charset="-122"/>
                        <a:cs typeface="宋体" panose="02010600030101010101" pitchFamily="2" charset="-122"/>
                      </a:endParaRPr>
                    </a:p>
                  </a:txBody>
                  <a:tcPr marL="0" marR="0" marT="0" marB="1"/>
                </a:tc>
                <a:tc>
                  <a:txBody>
                    <a:bodyPr/>
                    <a:lstStyle/>
                    <a:p>
                      <a:pPr indent="0" fontAlgn="t">
                        <a:buNone/>
                      </a:pPr>
                      <a:r>
                        <a:rPr lang="zh-CN" altLang="en-US" sz="1800" b="0">
                          <a:latin typeface="宋体" panose="02010600030101010101" pitchFamily="2" charset="-122"/>
                          <a:ea typeface="宋体" panose="02010600030101010101" pitchFamily="2" charset="-122"/>
                          <a:cs typeface="宋体" panose="02010600030101010101" pitchFamily="2" charset="-122"/>
                        </a:rPr>
                        <a:t>简介</a:t>
                      </a:r>
                    </a:p>
                    <a:p>
                      <a:pPr indent="0" fontAlgn="t">
                        <a:buNone/>
                      </a:pPr>
                      <a:r>
                        <a:rPr lang="zh-CN" altLang="en-US" sz="1800" b="0">
                          <a:latin typeface="宋体" panose="02010600030101010101" pitchFamily="2" charset="-122"/>
                          <a:ea typeface="宋体" panose="02010600030101010101" pitchFamily="2" charset="-122"/>
                          <a:cs typeface="宋体" panose="02010600030101010101" pitchFamily="2" charset="-122"/>
                        </a:rPr>
                        <a:t>任务概述</a:t>
                      </a:r>
                    </a:p>
                    <a:p>
                      <a:pPr indent="0" fontAlgn="t">
                        <a:buNone/>
                      </a:pPr>
                      <a:r>
                        <a:rPr lang="zh-CN" altLang="en-US" sz="1800" b="0">
                          <a:latin typeface="宋体" panose="02010600030101010101" pitchFamily="2" charset="-122"/>
                          <a:ea typeface="宋体" panose="02010600030101010101" pitchFamily="2" charset="-122"/>
                          <a:cs typeface="宋体" panose="02010600030101010101" pitchFamily="2" charset="-122"/>
                        </a:rPr>
                        <a:t>数据描述</a:t>
                      </a:r>
                    </a:p>
                    <a:p>
                      <a:pPr indent="0" fontAlgn="t">
                        <a:buNone/>
                      </a:pPr>
                      <a:r>
                        <a:rPr lang="zh-CN" altLang="en-US" sz="1800" b="0">
                          <a:latin typeface="宋体" panose="02010600030101010101" pitchFamily="2" charset="-122"/>
                          <a:ea typeface="宋体" panose="02010600030101010101" pitchFamily="2" charset="-122"/>
                          <a:cs typeface="宋体" panose="02010600030101010101" pitchFamily="2" charset="-122"/>
                        </a:rPr>
                        <a:t>功能需求</a:t>
                      </a:r>
                    </a:p>
                    <a:p>
                      <a:pPr indent="0" fontAlgn="t">
                        <a:buNone/>
                      </a:pPr>
                      <a:r>
                        <a:rPr lang="zh-CN" altLang="en-US" sz="1800" b="0">
                          <a:latin typeface="宋体" panose="02010600030101010101" pitchFamily="2" charset="-122"/>
                          <a:ea typeface="宋体" panose="02010600030101010101" pitchFamily="2" charset="-122"/>
                          <a:cs typeface="宋体" panose="02010600030101010101" pitchFamily="2" charset="-122"/>
                        </a:rPr>
                        <a:t>性能需求</a:t>
                      </a:r>
                    </a:p>
                    <a:p>
                      <a:pPr indent="0" fontAlgn="t">
                        <a:buNone/>
                      </a:pPr>
                      <a:r>
                        <a:rPr lang="zh-CN" altLang="en-US" sz="1800" b="0">
                          <a:latin typeface="宋体" panose="02010600030101010101" pitchFamily="2" charset="-122"/>
                          <a:ea typeface="宋体" panose="02010600030101010101" pitchFamily="2" charset="-122"/>
                          <a:cs typeface="宋体" panose="02010600030101010101" pitchFamily="2" charset="-122"/>
                        </a:rPr>
                        <a:t>运行需求</a:t>
                      </a:r>
                    </a:p>
                    <a:p>
                      <a:pPr indent="0" fontAlgn="t">
                        <a:buNone/>
                      </a:pPr>
                      <a:r>
                        <a:rPr lang="zh-CN" altLang="en-US" sz="1800" b="0">
                          <a:latin typeface="宋体" panose="02010600030101010101" pitchFamily="2" charset="-122"/>
                          <a:ea typeface="宋体" panose="02010600030101010101" pitchFamily="2" charset="-122"/>
                          <a:cs typeface="宋体" panose="02010600030101010101" pitchFamily="2" charset="-122"/>
                        </a:rPr>
                        <a:t>其它需求</a:t>
                      </a:r>
                    </a:p>
                  </a:txBody>
                  <a:tcPr marL="571500" marR="0" marT="0" marB="1"/>
                </a:tc>
              </a:tr>
              <a:tr h="1058545">
                <a:tc>
                  <a:txBody>
                    <a:bodyPr/>
                    <a:lstStyle/>
                    <a:p>
                      <a:pPr indent="0" fontAlgn="t">
                        <a:buNone/>
                      </a:pPr>
                      <a:r>
                        <a:rPr lang="en-US" altLang="zh-CN" sz="1800" b="0">
                          <a:latin typeface="宋体" panose="02010600030101010101" pitchFamily="2" charset="-122"/>
                          <a:ea typeface="宋体" panose="02010600030101010101" pitchFamily="2" charset="-122"/>
                          <a:cs typeface="宋体" panose="02010600030101010101" pitchFamily="2" charset="-122"/>
                        </a:rPr>
                        <a:t>《</a:t>
                      </a:r>
                      <a:r>
                        <a:rPr lang="zh-CN" altLang="en-US" sz="1800" b="0">
                          <a:latin typeface="宋体" panose="02010600030101010101" pitchFamily="2" charset="-122"/>
                          <a:ea typeface="宋体" panose="02010600030101010101" pitchFamily="2" charset="-122"/>
                          <a:cs typeface="宋体" panose="02010600030101010101" pitchFamily="2" charset="-122"/>
                        </a:rPr>
                        <a:t>软件需求变更文档</a:t>
                      </a:r>
                      <a:r>
                        <a:rPr lang="en-US" altLang="zh-CN" sz="1800" b="0">
                          <a:latin typeface="宋体" panose="02010600030101010101" pitchFamily="2" charset="-122"/>
                          <a:ea typeface="宋体" panose="02010600030101010101" pitchFamily="2" charset="-122"/>
                          <a:cs typeface="宋体" panose="02010600030101010101" pitchFamily="2" charset="-122"/>
                        </a:rPr>
                        <a:t>》</a:t>
                      </a:r>
                      <a:endParaRPr lang="zh-CN" altLang="en-US" sz="1800" b="0">
                        <a:latin typeface="宋体" panose="02010600030101010101" pitchFamily="2" charset="-122"/>
                        <a:ea typeface="宋体" panose="02010600030101010101" pitchFamily="2" charset="-122"/>
                        <a:cs typeface="宋体" panose="02010600030101010101" pitchFamily="2" charset="-122"/>
                      </a:endParaRPr>
                    </a:p>
                  </a:txBody>
                  <a:tcPr marL="0" marR="0" marT="0" marB="1"/>
                </a:tc>
                <a:tc>
                  <a:txBody>
                    <a:bodyPr/>
                    <a:lstStyle/>
                    <a:p>
                      <a:pPr indent="0" fontAlgn="t">
                        <a:buNone/>
                      </a:pPr>
                      <a:r>
                        <a:rPr lang="zh-CN" altLang="en-US" sz="1800" b="0">
                          <a:latin typeface="宋体" panose="02010600030101010101" pitchFamily="2" charset="-122"/>
                          <a:ea typeface="宋体" panose="02010600030101010101" pitchFamily="2" charset="-122"/>
                          <a:cs typeface="宋体" panose="02010600030101010101" pitchFamily="2" charset="-122"/>
                        </a:rPr>
                        <a:t>需求变更的影响分析</a:t>
                      </a:r>
                    </a:p>
                  </a:txBody>
                  <a:tcPr marL="571500" marR="0" marT="0" marB="1"/>
                </a:tc>
              </a:tr>
              <a:tr h="1058545">
                <a:tc>
                  <a:txBody>
                    <a:bodyPr/>
                    <a:lstStyle/>
                    <a:p>
                      <a:pPr indent="0" fontAlgn="t">
                        <a:buNone/>
                      </a:pPr>
                      <a:r>
                        <a:rPr lang="en-US" altLang="zh-CN" sz="1800" b="0" dirty="0">
                          <a:latin typeface="宋体" panose="02010600030101010101" pitchFamily="2" charset="-122"/>
                          <a:ea typeface="宋体" panose="02010600030101010101" pitchFamily="2" charset="-122"/>
                          <a:cs typeface="宋体" panose="02010600030101010101" pitchFamily="2" charset="-122"/>
                        </a:rPr>
                        <a:t>《</a:t>
                      </a:r>
                      <a:r>
                        <a:rPr lang="zh-CN" altLang="en-US" sz="1800" b="0" dirty="0">
                          <a:latin typeface="宋体" panose="02010600030101010101" pitchFamily="2" charset="-122"/>
                          <a:ea typeface="宋体" panose="02010600030101010101" pitchFamily="2" charset="-122"/>
                          <a:cs typeface="宋体" panose="02010600030101010101" pitchFamily="2" charset="-122"/>
                        </a:rPr>
                        <a:t>软件概要设计说明</a:t>
                      </a:r>
                      <a:r>
                        <a:rPr lang="en-US" altLang="zh-CN" sz="1800" b="0" dirty="0">
                          <a:latin typeface="宋体" panose="02010600030101010101" pitchFamily="2" charset="-122"/>
                          <a:ea typeface="宋体" panose="02010600030101010101" pitchFamily="2" charset="-122"/>
                          <a:cs typeface="宋体" panose="02010600030101010101" pitchFamily="2" charset="-122"/>
                        </a:rPr>
                        <a:t>》</a:t>
                      </a:r>
                      <a:endParaRPr lang="zh-CN" altLang="en-US" sz="1800" b="0" dirty="0">
                        <a:latin typeface="宋体" panose="02010600030101010101" pitchFamily="2" charset="-122"/>
                        <a:ea typeface="宋体" panose="02010600030101010101" pitchFamily="2" charset="-122"/>
                        <a:cs typeface="宋体" panose="02010600030101010101" pitchFamily="2" charset="-122"/>
                      </a:endParaRPr>
                    </a:p>
                  </a:txBody>
                  <a:tcPr marL="0" marR="0" marT="0" marB="1"/>
                </a:tc>
                <a:tc>
                  <a:txBody>
                    <a:bodyPr/>
                    <a:lstStyle/>
                    <a:p>
                      <a:pPr indent="0" fontAlgn="t">
                        <a:buNone/>
                      </a:pPr>
                      <a:r>
                        <a:rPr lang="zh-CN" altLang="en-US" sz="1800" b="0">
                          <a:latin typeface="宋体" panose="02010600030101010101" pitchFamily="2" charset="-122"/>
                          <a:ea typeface="宋体" panose="02010600030101010101" pitchFamily="2" charset="-122"/>
                          <a:cs typeface="宋体" panose="02010600030101010101" pitchFamily="2" charset="-122"/>
                        </a:rPr>
                        <a:t>总体设计</a:t>
                      </a:r>
                    </a:p>
                    <a:p>
                      <a:pPr indent="0" fontAlgn="t">
                        <a:buNone/>
                      </a:pPr>
                      <a:r>
                        <a:rPr lang="zh-CN" altLang="en-US" sz="1800" b="0">
                          <a:latin typeface="宋体" panose="02010600030101010101" pitchFamily="2" charset="-122"/>
                          <a:ea typeface="宋体" panose="02010600030101010101" pitchFamily="2" charset="-122"/>
                          <a:cs typeface="宋体" panose="02010600030101010101" pitchFamily="2" charset="-122"/>
                        </a:rPr>
                        <a:t>接口</a:t>
                      </a:r>
                      <a:r>
                        <a:rPr lang="zh-CN" altLang="en-US" sz="1800" b="0">
                          <a:latin typeface="宋体" panose="02010600030101010101" pitchFamily="2" charset="-122"/>
                          <a:ea typeface="宋体" panose="02010600030101010101" pitchFamily="2" charset="-122"/>
                          <a:cs typeface="Times New Roman" panose="02020603050405020304" charset="0"/>
                        </a:rPr>
                        <a:t>设计</a:t>
                      </a:r>
                    </a:p>
                    <a:p>
                      <a:pPr indent="0" fontAlgn="t">
                        <a:buNone/>
                      </a:pPr>
                      <a:r>
                        <a:rPr lang="zh-CN" altLang="en-US" sz="1800" b="0">
                          <a:latin typeface="宋体" panose="02010600030101010101" pitchFamily="2" charset="-122"/>
                          <a:ea typeface="宋体" panose="02010600030101010101" pitchFamily="2" charset="-122"/>
                          <a:cs typeface="宋体" panose="02010600030101010101" pitchFamily="2" charset="-122"/>
                        </a:rPr>
                        <a:t>运行设计</a:t>
                      </a:r>
                    </a:p>
                    <a:p>
                      <a:pPr indent="0" fontAlgn="t">
                        <a:buNone/>
                      </a:pPr>
                      <a:r>
                        <a:rPr lang="zh-CN" altLang="en-US" sz="1800" b="0">
                          <a:latin typeface="宋体" panose="02010600030101010101" pitchFamily="2" charset="-122"/>
                          <a:ea typeface="宋体" panose="02010600030101010101" pitchFamily="2" charset="-122"/>
                          <a:cs typeface="宋体" panose="02010600030101010101" pitchFamily="2" charset="-122"/>
                        </a:rPr>
                        <a:t>系统数据结构设计</a:t>
                      </a:r>
                    </a:p>
                    <a:p>
                      <a:pPr indent="0" fontAlgn="t">
                        <a:buNone/>
                      </a:pPr>
                      <a:r>
                        <a:rPr lang="zh-CN" altLang="en-US" sz="1800" b="0">
                          <a:latin typeface="宋体" panose="02010600030101010101" pitchFamily="2" charset="-122"/>
                          <a:ea typeface="宋体" panose="02010600030101010101" pitchFamily="2" charset="-122"/>
                          <a:cs typeface="宋体" panose="02010600030101010101" pitchFamily="2" charset="-122"/>
                        </a:rPr>
                        <a:t>系统出错处理设计</a:t>
                      </a:r>
                    </a:p>
                  </a:txBody>
                  <a:tcPr marL="571500" marR="0" marT="0" marB="1"/>
                </a:tc>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1250" advTm="0">
        <p14:flip dir="r"/>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Box 8"/>
          <p:cNvSpPr txBox="1"/>
          <p:nvPr/>
        </p:nvSpPr>
        <p:spPr>
          <a:xfrm>
            <a:off x="609599" y="266929"/>
            <a:ext cx="3083471" cy="430530"/>
          </a:xfrm>
          <a:prstGeom prst="rect">
            <a:avLst/>
          </a:prstGeom>
          <a:noFill/>
        </p:spPr>
        <p:txBody>
          <a:bodyPr wrap="square" lIns="0" tIns="0" rIns="0" bIns="0" rtlCol="0" anchor="ctr">
            <a:spAutoFit/>
          </a:bodyPr>
          <a:lstStyle/>
          <a:p>
            <a:r>
              <a:rPr lang="zh-CN" altLang="en-US" sz="28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需求工程计划</a:t>
            </a:r>
          </a:p>
        </p:txBody>
      </p:sp>
      <p:sp>
        <p:nvSpPr>
          <p:cNvPr id="42" name="TextBox 8"/>
          <p:cNvSpPr txBox="1"/>
          <p:nvPr/>
        </p:nvSpPr>
        <p:spPr>
          <a:xfrm>
            <a:off x="609600" y="704295"/>
            <a:ext cx="3219450" cy="215265"/>
          </a:xfrm>
          <a:prstGeom prst="rect">
            <a:avLst/>
          </a:prstGeom>
          <a:noFill/>
        </p:spPr>
        <p:txBody>
          <a:bodyPr wrap="square" lIns="0" tIns="0" rIns="0" bIns="0" rtlCol="0" anchor="ctr">
            <a:spAutoFit/>
          </a:bodyPr>
          <a:lstStyle/>
          <a:p>
            <a:r>
              <a:rPr lang="zh-CN" altLang="en-US" sz="14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质量管理计划</a:t>
            </a:r>
          </a:p>
        </p:txBody>
      </p:sp>
      <p:sp>
        <p:nvSpPr>
          <p:cNvPr id="5" name="Text Placeholder 16"/>
          <p:cNvSpPr>
            <a:spLocks noGrp="1"/>
          </p:cNvSpPr>
          <p:nvPr/>
        </p:nvSpPr>
        <p:spPr>
          <a:xfrm>
            <a:off x="4690110" y="403225"/>
            <a:ext cx="3478530" cy="516255"/>
          </a:xfrm>
          <a:prstGeom prst="rect">
            <a:avLst/>
          </a:prstGeom>
        </p:spPr>
        <p:txBody>
          <a:bodyPr vert="horz" wrap="square" lIns="0" tIns="0" rIns="0" bIns="0" rtlCol="0">
            <a:spAutoFit/>
          </a:bodyPr>
          <a:lstStyle>
            <a:lvl1pPr marL="241300" indent="-241300" algn="l" defTabSz="963930" rtl="0" eaLnBrk="1" latinLnBrk="0" hangingPunct="1">
              <a:lnSpc>
                <a:spcPct val="90000"/>
              </a:lnSpc>
              <a:spcBef>
                <a:spcPts val="1055"/>
              </a:spcBef>
              <a:buFont typeface="Arial" panose="020B0604020202020204" pitchFamily="34" charset="0"/>
              <a:buChar char="•"/>
              <a:defRPr sz="2955" kern="1200">
                <a:solidFill>
                  <a:schemeClr val="tx1"/>
                </a:solidFill>
                <a:latin typeface="+mn-lt"/>
                <a:ea typeface="+mn-ea"/>
                <a:cs typeface="+mn-cs"/>
              </a:defRPr>
            </a:lvl1pPr>
            <a:lvl2pPr marL="723265" indent="-241300" algn="l" defTabSz="963930" rtl="0" eaLnBrk="1" latinLnBrk="0" hangingPunct="1">
              <a:lnSpc>
                <a:spcPct val="90000"/>
              </a:lnSpc>
              <a:spcBef>
                <a:spcPts val="525"/>
              </a:spcBef>
              <a:buFont typeface="Arial" panose="020B0604020202020204" pitchFamily="34" charset="0"/>
              <a:buChar char="•"/>
              <a:defRPr sz="2530" kern="1200">
                <a:solidFill>
                  <a:schemeClr val="tx1"/>
                </a:solidFill>
                <a:latin typeface="+mn-lt"/>
                <a:ea typeface="+mn-ea"/>
                <a:cs typeface="+mn-cs"/>
              </a:defRPr>
            </a:lvl2pPr>
            <a:lvl3pPr marL="1205230" indent="-241300" algn="l" defTabSz="963930" rtl="0" eaLnBrk="1" latinLnBrk="0" hangingPunct="1">
              <a:lnSpc>
                <a:spcPct val="90000"/>
              </a:lnSpc>
              <a:spcBef>
                <a:spcPts val="525"/>
              </a:spcBef>
              <a:buFont typeface="Arial" panose="020B0604020202020204" pitchFamily="34" charset="0"/>
              <a:buChar char="•"/>
              <a:defRPr sz="2110" kern="1200">
                <a:solidFill>
                  <a:schemeClr val="tx1"/>
                </a:solidFill>
                <a:latin typeface="+mn-lt"/>
                <a:ea typeface="+mn-ea"/>
                <a:cs typeface="+mn-cs"/>
              </a:defRPr>
            </a:lvl3pPr>
            <a:lvl4pPr marL="168783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4pPr>
            <a:lvl5pPr marL="2169795"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5pPr>
            <a:lvl6pPr marL="265176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6pPr>
            <a:lvl7pPr marL="313436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7pPr>
            <a:lvl8pPr marL="3616325"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8pPr>
            <a:lvl9pPr marL="409829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9pPr>
          </a:lstStyle>
          <a:p>
            <a:pPr marL="0" indent="0" algn="ctr">
              <a:lnSpc>
                <a:spcPct val="120000"/>
              </a:lnSpc>
              <a:buNone/>
            </a:pPr>
            <a:r>
              <a:rPr lang="zh-CN" altLang="en-US" sz="2800" dirty="0" smtClean="0">
                <a:solidFill>
                  <a:schemeClr val="tx1"/>
                </a:solidFill>
                <a:latin typeface="微软雅黑" panose="020B0503020204020204" pitchFamily="34" charset="-122"/>
                <a:ea typeface="微软雅黑" panose="020B0503020204020204" pitchFamily="34" charset="-122"/>
                <a:cs typeface="+mn-ea"/>
                <a:sym typeface="Arial" panose="020B0604020202020204" pitchFamily="34" charset="0"/>
              </a:rPr>
              <a:t>里程碑要求</a:t>
            </a:r>
          </a:p>
        </p:txBody>
      </p:sp>
      <p:graphicFrame>
        <p:nvGraphicFramePr>
          <p:cNvPr id="2" name="表格 1"/>
          <p:cNvGraphicFramePr/>
          <p:nvPr/>
        </p:nvGraphicFramePr>
        <p:xfrm>
          <a:off x="2141855" y="1354455"/>
          <a:ext cx="8575040" cy="2610486"/>
        </p:xfrm>
        <a:graphic>
          <a:graphicData uri="http://schemas.openxmlformats.org/drawingml/2006/table">
            <a:tbl>
              <a:tblPr firstRow="1" bandRow="1">
                <a:tableStyleId>{5C22544A-7EE6-4342-B048-85BDC9FD1C3A}</a:tableStyleId>
              </a:tblPr>
              <a:tblGrid>
                <a:gridCol w="2656840"/>
                <a:gridCol w="5918200"/>
              </a:tblGrid>
              <a:tr h="380365">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文档名</a:t>
                      </a:r>
                    </a:p>
                  </a:txBody>
                  <a:tcPr marL="0" marR="0" marT="0" marB="1"/>
                </a:tc>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具体标准</a:t>
                      </a:r>
                    </a:p>
                  </a:txBody>
                  <a:tcPr marL="0" marR="0" marT="0" marB="1"/>
                </a:tc>
              </a:tr>
              <a:tr h="1132840">
                <a:tc>
                  <a:txBody>
                    <a:bodyPr/>
                    <a:lstStyle/>
                    <a:p>
                      <a:pPr indent="0">
                        <a:buNone/>
                      </a:pPr>
                      <a:r>
                        <a:rPr lang="en-US" altLang="zh-CN" sz="1800" b="0">
                          <a:latin typeface="宋体" panose="02010600030101010101" pitchFamily="2" charset="-122"/>
                          <a:ea typeface="宋体" panose="02010600030101010101" pitchFamily="2" charset="-122"/>
                          <a:cs typeface="宋体" panose="02010600030101010101" pitchFamily="2" charset="-122"/>
                        </a:rPr>
                        <a:t>《</a:t>
                      </a:r>
                      <a:r>
                        <a:rPr lang="zh-CN" altLang="en-US" sz="1800" b="0">
                          <a:latin typeface="宋体" panose="02010600030101010101" pitchFamily="2" charset="-122"/>
                          <a:ea typeface="宋体" panose="02010600030101010101" pitchFamily="2" charset="-122"/>
                          <a:cs typeface="宋体" panose="02010600030101010101" pitchFamily="2" charset="-122"/>
                        </a:rPr>
                        <a:t>测试计划</a:t>
                      </a:r>
                      <a:r>
                        <a:rPr lang="en-US" altLang="zh-CN" sz="1800" b="0">
                          <a:latin typeface="宋体" panose="02010600030101010101" pitchFamily="2" charset="-122"/>
                          <a:ea typeface="宋体" panose="02010600030101010101" pitchFamily="2" charset="-122"/>
                          <a:cs typeface="宋体" panose="02010600030101010101" pitchFamily="2" charset="-122"/>
                        </a:rPr>
                        <a:t>》</a:t>
                      </a:r>
                      <a:r>
                        <a:rPr lang="en-US" altLang="zh-CN" sz="1800" b="0">
                          <a:latin typeface="宋体" panose="02010600030101010101" pitchFamily="2" charset="-122"/>
                          <a:ea typeface="宋体" panose="02010600030101010101" pitchFamily="2" charset="-122"/>
                          <a:cs typeface="Times New Roman" panose="02020603050405020304" charset="0"/>
                        </a:rPr>
                        <a:t> </a:t>
                      </a:r>
                      <a:endParaRPr lang="zh-CN" altLang="en-US" sz="1800" b="0">
                        <a:latin typeface="宋体" panose="02010600030101010101" pitchFamily="2" charset="-122"/>
                        <a:ea typeface="宋体" panose="02010600030101010101" pitchFamily="2" charset="-122"/>
                        <a:cs typeface="宋体" panose="02010600030101010101" pitchFamily="2" charset="-122"/>
                      </a:endParaRPr>
                    </a:p>
                  </a:txBody>
                  <a:tcPr marL="0" marR="0" marT="0" marB="1"/>
                </a:tc>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测试设计简介</a:t>
                      </a:r>
                    </a:p>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测试方法</a:t>
                      </a:r>
                    </a:p>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测试预计结果与分析</a:t>
                      </a:r>
                    </a:p>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测试结论与建议</a:t>
                      </a:r>
                    </a:p>
                  </a:txBody>
                  <a:tcPr marL="571500" marR="0" marT="0" marB="1"/>
                </a:tc>
              </a:tr>
              <a:tr h="1058545">
                <a:tc>
                  <a:txBody>
                    <a:bodyPr/>
                    <a:lstStyle/>
                    <a:p>
                      <a:pPr indent="0">
                        <a:buNone/>
                      </a:pPr>
                      <a:r>
                        <a:rPr lang="en-US" altLang="zh-CN" sz="1800" b="0">
                          <a:latin typeface="宋体" panose="02010600030101010101" pitchFamily="2" charset="-122"/>
                          <a:ea typeface="宋体" panose="02010600030101010101" pitchFamily="2" charset="-122"/>
                          <a:cs typeface="宋体" panose="02010600030101010101" pitchFamily="2" charset="-122"/>
                        </a:rPr>
                        <a:t>《</a:t>
                      </a:r>
                      <a:r>
                        <a:rPr lang="zh-CN" altLang="en-US" sz="1800" b="0">
                          <a:latin typeface="宋体" panose="02010600030101010101" pitchFamily="2" charset="-122"/>
                          <a:ea typeface="宋体" panose="02010600030101010101" pitchFamily="2" charset="-122"/>
                          <a:cs typeface="宋体" panose="02010600030101010101" pitchFamily="2" charset="-122"/>
                        </a:rPr>
                        <a:t>项目总体报告</a:t>
                      </a:r>
                      <a:r>
                        <a:rPr lang="en-US" altLang="zh-CN" sz="1800" b="0">
                          <a:latin typeface="宋体" panose="02010600030101010101" pitchFamily="2" charset="-122"/>
                          <a:ea typeface="宋体" panose="02010600030101010101" pitchFamily="2" charset="-122"/>
                          <a:cs typeface="宋体" panose="02010600030101010101" pitchFamily="2" charset="-122"/>
                        </a:rPr>
                        <a:t>》</a:t>
                      </a:r>
                      <a:endParaRPr lang="zh-CN" altLang="en-US" sz="1800" b="0">
                        <a:latin typeface="宋体" panose="02010600030101010101" pitchFamily="2" charset="-122"/>
                        <a:ea typeface="宋体" panose="02010600030101010101" pitchFamily="2" charset="-122"/>
                        <a:cs typeface="宋体" panose="02010600030101010101" pitchFamily="2" charset="-122"/>
                      </a:endParaRPr>
                    </a:p>
                  </a:txBody>
                  <a:tcPr marL="0" marR="0" marT="0" marB="1"/>
                </a:tc>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编写目的</a:t>
                      </a:r>
                    </a:p>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开发结果</a:t>
                      </a:r>
                    </a:p>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项目评价</a:t>
                      </a:r>
                    </a:p>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经验教训</a:t>
                      </a:r>
                    </a:p>
                  </a:txBody>
                  <a:tcPr marL="571500" marR="0" marT="0" marB="1"/>
                </a:tc>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Box 8"/>
          <p:cNvSpPr txBox="1"/>
          <p:nvPr/>
        </p:nvSpPr>
        <p:spPr>
          <a:xfrm>
            <a:off x="609599" y="266929"/>
            <a:ext cx="3083471" cy="430530"/>
          </a:xfrm>
          <a:prstGeom prst="rect">
            <a:avLst/>
          </a:prstGeom>
          <a:noFill/>
        </p:spPr>
        <p:txBody>
          <a:bodyPr wrap="square" lIns="0" tIns="0" rIns="0" bIns="0" rtlCol="0" anchor="ctr">
            <a:spAutoFit/>
          </a:bodyPr>
          <a:lstStyle/>
          <a:p>
            <a:r>
              <a:rPr lang="zh-CN" altLang="en-US" sz="28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需求工程计划</a:t>
            </a:r>
          </a:p>
        </p:txBody>
      </p:sp>
      <p:sp>
        <p:nvSpPr>
          <p:cNvPr id="42" name="TextBox 8"/>
          <p:cNvSpPr txBox="1"/>
          <p:nvPr/>
        </p:nvSpPr>
        <p:spPr>
          <a:xfrm>
            <a:off x="609600" y="704295"/>
            <a:ext cx="3219450" cy="215265"/>
          </a:xfrm>
          <a:prstGeom prst="rect">
            <a:avLst/>
          </a:prstGeom>
          <a:noFill/>
        </p:spPr>
        <p:txBody>
          <a:bodyPr wrap="square" lIns="0" tIns="0" rIns="0" bIns="0" rtlCol="0" anchor="ctr">
            <a:spAutoFit/>
          </a:bodyPr>
          <a:lstStyle/>
          <a:p>
            <a:r>
              <a:rPr lang="zh-CN" altLang="en-US" sz="14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质量管理计划</a:t>
            </a:r>
          </a:p>
        </p:txBody>
      </p:sp>
      <p:sp>
        <p:nvSpPr>
          <p:cNvPr id="5" name="Text Placeholder 16"/>
          <p:cNvSpPr>
            <a:spLocks noGrp="1"/>
          </p:cNvSpPr>
          <p:nvPr/>
        </p:nvSpPr>
        <p:spPr>
          <a:xfrm>
            <a:off x="4690110" y="403225"/>
            <a:ext cx="3478530" cy="516255"/>
          </a:xfrm>
          <a:prstGeom prst="rect">
            <a:avLst/>
          </a:prstGeom>
        </p:spPr>
        <p:txBody>
          <a:bodyPr vert="horz" wrap="square" lIns="0" tIns="0" rIns="0" bIns="0" rtlCol="0">
            <a:spAutoFit/>
          </a:bodyPr>
          <a:lstStyle>
            <a:lvl1pPr marL="241300" indent="-241300" algn="l" defTabSz="963930" rtl="0" eaLnBrk="1" latinLnBrk="0" hangingPunct="1">
              <a:lnSpc>
                <a:spcPct val="90000"/>
              </a:lnSpc>
              <a:spcBef>
                <a:spcPts val="1055"/>
              </a:spcBef>
              <a:buFont typeface="Arial" panose="020B0604020202020204" pitchFamily="34" charset="0"/>
              <a:buChar char="•"/>
              <a:defRPr sz="2955" kern="1200">
                <a:solidFill>
                  <a:schemeClr val="tx1"/>
                </a:solidFill>
                <a:latin typeface="+mn-lt"/>
                <a:ea typeface="+mn-ea"/>
                <a:cs typeface="+mn-cs"/>
              </a:defRPr>
            </a:lvl1pPr>
            <a:lvl2pPr marL="723265" indent="-241300" algn="l" defTabSz="963930" rtl="0" eaLnBrk="1" latinLnBrk="0" hangingPunct="1">
              <a:lnSpc>
                <a:spcPct val="90000"/>
              </a:lnSpc>
              <a:spcBef>
                <a:spcPts val="525"/>
              </a:spcBef>
              <a:buFont typeface="Arial" panose="020B0604020202020204" pitchFamily="34" charset="0"/>
              <a:buChar char="•"/>
              <a:defRPr sz="2530" kern="1200">
                <a:solidFill>
                  <a:schemeClr val="tx1"/>
                </a:solidFill>
                <a:latin typeface="+mn-lt"/>
                <a:ea typeface="+mn-ea"/>
                <a:cs typeface="+mn-cs"/>
              </a:defRPr>
            </a:lvl2pPr>
            <a:lvl3pPr marL="1205230" indent="-241300" algn="l" defTabSz="963930" rtl="0" eaLnBrk="1" latinLnBrk="0" hangingPunct="1">
              <a:lnSpc>
                <a:spcPct val="90000"/>
              </a:lnSpc>
              <a:spcBef>
                <a:spcPts val="525"/>
              </a:spcBef>
              <a:buFont typeface="Arial" panose="020B0604020202020204" pitchFamily="34" charset="0"/>
              <a:buChar char="•"/>
              <a:defRPr sz="2110" kern="1200">
                <a:solidFill>
                  <a:schemeClr val="tx1"/>
                </a:solidFill>
                <a:latin typeface="+mn-lt"/>
                <a:ea typeface="+mn-ea"/>
                <a:cs typeface="+mn-cs"/>
              </a:defRPr>
            </a:lvl3pPr>
            <a:lvl4pPr marL="168783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4pPr>
            <a:lvl5pPr marL="2169795"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5pPr>
            <a:lvl6pPr marL="265176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6pPr>
            <a:lvl7pPr marL="313436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7pPr>
            <a:lvl8pPr marL="3616325"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8pPr>
            <a:lvl9pPr marL="409829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9pPr>
          </a:lstStyle>
          <a:p>
            <a:pPr marL="0" indent="0" algn="ctr">
              <a:lnSpc>
                <a:spcPct val="120000"/>
              </a:lnSpc>
              <a:buNone/>
            </a:pPr>
            <a:r>
              <a:rPr lang="zh-CN" altLang="en-US" sz="2800" dirty="0" smtClean="0">
                <a:solidFill>
                  <a:schemeClr val="tx1"/>
                </a:solidFill>
                <a:latin typeface="微软雅黑" panose="020B0503020204020204" pitchFamily="34" charset="-122"/>
                <a:ea typeface="微软雅黑" panose="020B0503020204020204" pitchFamily="34" charset="-122"/>
                <a:cs typeface="+mn-ea"/>
                <a:sym typeface="Arial" panose="020B0604020202020204" pitchFamily="34" charset="0"/>
              </a:rPr>
              <a:t>里程碑评审结果记录</a:t>
            </a:r>
          </a:p>
        </p:txBody>
      </p:sp>
      <p:graphicFrame>
        <p:nvGraphicFramePr>
          <p:cNvPr id="2" name="表格 1"/>
          <p:cNvGraphicFramePr/>
          <p:nvPr/>
        </p:nvGraphicFramePr>
        <p:xfrm>
          <a:off x="2141855" y="1339850"/>
          <a:ext cx="8575040" cy="3624580"/>
        </p:xfrm>
        <a:graphic>
          <a:graphicData uri="http://schemas.openxmlformats.org/drawingml/2006/table">
            <a:tbl>
              <a:tblPr firstRow="1" bandRow="1">
                <a:tableStyleId>{5C22544A-7EE6-4342-B048-85BDC9FD1C3A}</a:tableStyleId>
              </a:tblPr>
              <a:tblGrid>
                <a:gridCol w="2526665"/>
                <a:gridCol w="3197225"/>
                <a:gridCol w="1398905"/>
                <a:gridCol w="1452245"/>
              </a:tblGrid>
              <a:tr h="408940">
                <a:tc>
                  <a:txBody>
                    <a:bodyPr/>
                    <a:lstStyle/>
                    <a:p>
                      <a:pPr indent="0">
                        <a:buNone/>
                      </a:pPr>
                      <a:r>
                        <a:rPr lang="zh-CN" altLang="en-US" sz="1800" b="0" dirty="0">
                          <a:latin typeface="宋体" panose="02010600030101010101" pitchFamily="2" charset="-122"/>
                          <a:ea typeface="宋体" panose="02010600030101010101" pitchFamily="2" charset="-122"/>
                          <a:cs typeface="宋体" panose="02010600030101010101" pitchFamily="2" charset="-122"/>
                        </a:rPr>
                        <a:t>文档名</a:t>
                      </a:r>
                    </a:p>
                  </a:txBody>
                  <a:tcPr marL="0" marR="0" marT="0" marB="1"/>
                </a:tc>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参与人</a:t>
                      </a:r>
                    </a:p>
                  </a:txBody>
                  <a:tcPr marL="0" marR="0" marT="0" marB="1"/>
                </a:tc>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评审结果</a:t>
                      </a:r>
                    </a:p>
                  </a:txBody>
                  <a:tcPr marL="0" marR="0" marT="0" marB="1"/>
                </a:tc>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备注</a:t>
                      </a:r>
                    </a:p>
                  </a:txBody>
                  <a:tcPr marL="0" marR="0" marT="0" marB="1"/>
                </a:tc>
              </a:tr>
              <a:tr h="639445">
                <a:tc>
                  <a:txBody>
                    <a:bodyPr/>
                    <a:lstStyle/>
                    <a:p>
                      <a:pPr indent="0">
                        <a:buNone/>
                      </a:pPr>
                      <a:r>
                        <a:rPr lang="en-US" altLang="zh-CN" sz="1800" b="0">
                          <a:latin typeface="宋体" panose="02010600030101010101" pitchFamily="2" charset="-122"/>
                          <a:ea typeface="宋体" panose="02010600030101010101" pitchFamily="2" charset="-122"/>
                          <a:cs typeface="宋体" panose="02010600030101010101" pitchFamily="2" charset="-122"/>
                        </a:rPr>
                        <a:t>《</a:t>
                      </a:r>
                      <a:r>
                        <a:rPr lang="zh-CN" altLang="en-US" sz="1800" b="0">
                          <a:latin typeface="宋体" panose="02010600030101010101" pitchFamily="2" charset="-122"/>
                          <a:ea typeface="宋体" panose="02010600030101010101" pitchFamily="2" charset="-122"/>
                          <a:cs typeface="宋体" panose="02010600030101010101" pitchFamily="2" charset="-122"/>
                        </a:rPr>
                        <a:t>项目章程</a:t>
                      </a:r>
                      <a:r>
                        <a:rPr lang="en-US" altLang="zh-CN" sz="1800" b="0">
                          <a:latin typeface="宋体" panose="02010600030101010101" pitchFamily="2" charset="-122"/>
                          <a:ea typeface="宋体" panose="02010600030101010101" pitchFamily="2" charset="-122"/>
                          <a:cs typeface="宋体" panose="02010600030101010101" pitchFamily="2" charset="-122"/>
                        </a:rPr>
                        <a:t>》</a:t>
                      </a:r>
                      <a:endParaRPr lang="zh-CN" altLang="en-US" sz="1800" b="0">
                        <a:latin typeface="宋体" panose="02010600030101010101" pitchFamily="2" charset="-122"/>
                        <a:ea typeface="宋体" panose="02010600030101010101" pitchFamily="2" charset="-122"/>
                        <a:cs typeface="宋体" panose="02010600030101010101" pitchFamily="2" charset="-122"/>
                      </a:endParaRPr>
                    </a:p>
                  </a:txBody>
                  <a:tcPr marL="0" marR="0" marT="0" marB="1"/>
                </a:tc>
                <a:tc>
                  <a:txBody>
                    <a:bodyPr/>
                    <a:lstStyle/>
                    <a:p>
                      <a:pPr indent="0">
                        <a:buNone/>
                      </a:pPr>
                      <a:r>
                        <a:rPr lang="zh-CN" altLang="en-US" sz="1800" b="0" dirty="0">
                          <a:latin typeface="宋体" panose="02010600030101010101" pitchFamily="2" charset="-122"/>
                          <a:ea typeface="宋体" panose="02010600030101010101" pitchFamily="2" charset="-122"/>
                          <a:cs typeface="宋体" panose="02010600030101010101" pitchFamily="2" charset="-122"/>
                        </a:rPr>
                        <a:t>项目经理用户杨枨老师、侯宏仑老师</a:t>
                      </a:r>
                    </a:p>
                  </a:txBody>
                  <a:tcPr marL="0" marR="0" marT="0" marB="1"/>
                </a:tc>
                <a:tc>
                  <a:txBody>
                    <a:bodyPr/>
                    <a:lstStyle/>
                    <a:p>
                      <a:pPr indent="0">
                        <a:buNone/>
                      </a:pPr>
                      <a:r>
                        <a:rPr lang="en-US" altLang="zh-CN" sz="1800" b="0">
                          <a:latin typeface="Times New Roman" panose="02020603050405020304" charset="0"/>
                          <a:cs typeface="Times New Roman" panose="02020603050405020304" charset="0"/>
                        </a:rPr>
                        <a:t> </a:t>
                      </a:r>
                      <a:endParaRPr lang="en-US" altLang="zh-CN" sz="1800" b="0">
                        <a:latin typeface="Times New Roman" panose="02020603050405020304" charset="0"/>
                        <a:ea typeface="Times New Roman" panose="02020603050405020304" charset="0"/>
                        <a:cs typeface="Times New Roman" panose="02020603050405020304" charset="0"/>
                      </a:endParaRPr>
                    </a:p>
                  </a:txBody>
                  <a:tcPr marL="0" marR="0" marT="0" marB="1"/>
                </a:tc>
                <a:tc>
                  <a:txBody>
                    <a:bodyPr/>
                    <a:lstStyle/>
                    <a:p>
                      <a:pPr indent="0">
                        <a:buNone/>
                      </a:pPr>
                      <a:r>
                        <a:rPr lang="en-US" altLang="zh-CN" sz="1800" b="0">
                          <a:latin typeface="Times New Roman" panose="02020603050405020304" charset="0"/>
                          <a:cs typeface="Times New Roman" panose="02020603050405020304" charset="0"/>
                        </a:rPr>
                        <a:t> </a:t>
                      </a:r>
                      <a:endParaRPr lang="en-US" altLang="zh-CN" sz="1800" b="0">
                        <a:latin typeface="Times New Roman" panose="02020603050405020304" charset="0"/>
                        <a:ea typeface="Times New Roman" panose="02020603050405020304" charset="0"/>
                        <a:cs typeface="Times New Roman" panose="02020603050405020304" charset="0"/>
                      </a:endParaRPr>
                    </a:p>
                  </a:txBody>
                  <a:tcPr marL="0" marR="0" marT="0" marB="1"/>
                </a:tc>
              </a:tr>
              <a:tr h="430530">
                <a:tc>
                  <a:txBody>
                    <a:bodyPr/>
                    <a:lstStyle/>
                    <a:p>
                      <a:pPr indent="0">
                        <a:buNone/>
                      </a:pPr>
                      <a:r>
                        <a:rPr lang="en-US" altLang="zh-CN" sz="1800" b="0">
                          <a:latin typeface="宋体" panose="02010600030101010101" pitchFamily="2" charset="-122"/>
                          <a:ea typeface="宋体" panose="02010600030101010101" pitchFamily="2" charset="-122"/>
                          <a:cs typeface="宋体" panose="02010600030101010101" pitchFamily="2" charset="-122"/>
                        </a:rPr>
                        <a:t>《</a:t>
                      </a:r>
                      <a:r>
                        <a:rPr lang="zh-CN" altLang="en-US" sz="1800" b="0">
                          <a:latin typeface="宋体" panose="02010600030101010101" pitchFamily="2" charset="-122"/>
                          <a:ea typeface="宋体" panose="02010600030101010101" pitchFamily="2" charset="-122"/>
                          <a:cs typeface="宋体" panose="02010600030101010101" pitchFamily="2" charset="-122"/>
                        </a:rPr>
                        <a:t>需求工程计划</a:t>
                      </a:r>
                      <a:r>
                        <a:rPr lang="en-US" altLang="zh-CN" sz="1800" b="0">
                          <a:latin typeface="宋体" panose="02010600030101010101" pitchFamily="2" charset="-122"/>
                          <a:ea typeface="宋体" panose="02010600030101010101" pitchFamily="2" charset="-122"/>
                          <a:cs typeface="宋体" panose="02010600030101010101" pitchFamily="2" charset="-122"/>
                        </a:rPr>
                        <a:t>》</a:t>
                      </a:r>
                      <a:endParaRPr lang="zh-CN" altLang="en-US" sz="1800" b="0">
                        <a:latin typeface="宋体" panose="02010600030101010101" pitchFamily="2" charset="-122"/>
                        <a:ea typeface="宋体" panose="02010600030101010101" pitchFamily="2" charset="-122"/>
                        <a:cs typeface="宋体" panose="02010600030101010101" pitchFamily="2" charset="-122"/>
                      </a:endParaRPr>
                    </a:p>
                  </a:txBody>
                  <a:tcPr marL="0" marR="0" marT="0" marB="1"/>
                </a:tc>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项目经理用户杨枨老师</a:t>
                      </a:r>
                    </a:p>
                  </a:txBody>
                  <a:tcPr marL="0" marR="0" marT="0" marB="1"/>
                </a:tc>
                <a:tc>
                  <a:txBody>
                    <a:bodyPr/>
                    <a:lstStyle/>
                    <a:p>
                      <a:pPr indent="0">
                        <a:buNone/>
                      </a:pPr>
                      <a:r>
                        <a:rPr lang="en-US" altLang="zh-CN" sz="1800" b="0">
                          <a:latin typeface="Times New Roman" panose="02020603050405020304" charset="0"/>
                          <a:cs typeface="Times New Roman" panose="02020603050405020304" charset="0"/>
                        </a:rPr>
                        <a:t> </a:t>
                      </a:r>
                      <a:endParaRPr lang="en-US" altLang="zh-CN" sz="1800" b="0">
                        <a:latin typeface="Times New Roman" panose="02020603050405020304" charset="0"/>
                        <a:ea typeface="Times New Roman" panose="02020603050405020304" charset="0"/>
                        <a:cs typeface="Times New Roman" panose="02020603050405020304" charset="0"/>
                      </a:endParaRPr>
                    </a:p>
                  </a:txBody>
                  <a:tcPr marL="0" marR="0" marT="0" marB="1"/>
                </a:tc>
                <a:tc>
                  <a:txBody>
                    <a:bodyPr/>
                    <a:lstStyle/>
                    <a:p>
                      <a:pPr indent="0">
                        <a:buNone/>
                      </a:pPr>
                      <a:r>
                        <a:rPr lang="en-US" altLang="zh-CN" sz="1800" b="0">
                          <a:latin typeface="Times New Roman" panose="02020603050405020304" charset="0"/>
                          <a:cs typeface="Times New Roman" panose="02020603050405020304" charset="0"/>
                        </a:rPr>
                        <a:t> </a:t>
                      </a:r>
                      <a:endParaRPr lang="en-US" altLang="zh-CN" sz="1800" b="0">
                        <a:latin typeface="Times New Roman" panose="02020603050405020304" charset="0"/>
                        <a:ea typeface="Times New Roman" panose="02020603050405020304" charset="0"/>
                        <a:cs typeface="Times New Roman" panose="02020603050405020304" charset="0"/>
                      </a:endParaRPr>
                    </a:p>
                  </a:txBody>
                  <a:tcPr marL="0" marR="0" marT="0" marB="1"/>
                </a:tc>
              </a:tr>
              <a:tr h="429260">
                <a:tc>
                  <a:txBody>
                    <a:bodyPr/>
                    <a:lstStyle/>
                    <a:p>
                      <a:pPr indent="0">
                        <a:buNone/>
                      </a:pPr>
                      <a:r>
                        <a:rPr lang="en-US" altLang="zh-CN" sz="1800" b="0">
                          <a:latin typeface="宋体" panose="02010600030101010101" pitchFamily="2" charset="-122"/>
                          <a:ea typeface="宋体" panose="02010600030101010101" pitchFamily="2" charset="-122"/>
                          <a:cs typeface="宋体" panose="02010600030101010101" pitchFamily="2" charset="-122"/>
                        </a:rPr>
                        <a:t>《</a:t>
                      </a:r>
                      <a:r>
                        <a:rPr lang="zh-CN" altLang="en-US" sz="1800" b="0">
                          <a:latin typeface="宋体" panose="02010600030101010101" pitchFamily="2" charset="-122"/>
                          <a:ea typeface="宋体" panose="02010600030101010101" pitchFamily="2" charset="-122"/>
                          <a:cs typeface="宋体" panose="02010600030101010101" pitchFamily="2" charset="-122"/>
                        </a:rPr>
                        <a:t>软件需求规格说明书</a:t>
                      </a:r>
                      <a:r>
                        <a:rPr lang="en-US" altLang="zh-CN" sz="1800" b="0">
                          <a:latin typeface="宋体" panose="02010600030101010101" pitchFamily="2" charset="-122"/>
                          <a:ea typeface="宋体" panose="02010600030101010101" pitchFamily="2" charset="-122"/>
                          <a:cs typeface="宋体" panose="02010600030101010101" pitchFamily="2" charset="-122"/>
                        </a:rPr>
                        <a:t>》</a:t>
                      </a:r>
                      <a:endParaRPr lang="zh-CN" altLang="en-US" sz="1800" b="0">
                        <a:latin typeface="宋体" panose="02010600030101010101" pitchFamily="2" charset="-122"/>
                        <a:ea typeface="宋体" panose="02010600030101010101" pitchFamily="2" charset="-122"/>
                        <a:cs typeface="宋体" panose="02010600030101010101" pitchFamily="2" charset="-122"/>
                      </a:endParaRPr>
                    </a:p>
                  </a:txBody>
                  <a:tcPr marL="0" marR="0" marT="0" marB="1"/>
                </a:tc>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项目经理用户杨枨老师</a:t>
                      </a:r>
                    </a:p>
                  </a:txBody>
                  <a:tcPr marL="0" marR="0" marT="0" marB="1"/>
                </a:tc>
                <a:tc>
                  <a:txBody>
                    <a:bodyPr/>
                    <a:lstStyle/>
                    <a:p>
                      <a:pPr indent="0">
                        <a:buNone/>
                      </a:pPr>
                      <a:r>
                        <a:rPr lang="en-US" altLang="zh-CN" sz="1800" b="0">
                          <a:latin typeface="Times New Roman" panose="02020603050405020304" charset="0"/>
                          <a:cs typeface="Times New Roman" panose="02020603050405020304" charset="0"/>
                        </a:rPr>
                        <a:t> </a:t>
                      </a:r>
                      <a:endParaRPr lang="en-US" altLang="zh-CN" sz="1800" b="0">
                        <a:latin typeface="Times New Roman" panose="02020603050405020304" charset="0"/>
                        <a:ea typeface="Times New Roman" panose="02020603050405020304" charset="0"/>
                        <a:cs typeface="Times New Roman" panose="02020603050405020304" charset="0"/>
                      </a:endParaRPr>
                    </a:p>
                  </a:txBody>
                  <a:tcPr marL="0" marR="0" marT="0" marB="1"/>
                </a:tc>
                <a:tc>
                  <a:txBody>
                    <a:bodyPr/>
                    <a:lstStyle/>
                    <a:p>
                      <a:pPr indent="0">
                        <a:buNone/>
                      </a:pPr>
                      <a:r>
                        <a:rPr lang="en-US" altLang="zh-CN" sz="1800" b="0">
                          <a:latin typeface="Times New Roman" panose="02020603050405020304" charset="0"/>
                          <a:cs typeface="Times New Roman" panose="02020603050405020304" charset="0"/>
                        </a:rPr>
                        <a:t> </a:t>
                      </a:r>
                      <a:endParaRPr lang="en-US" altLang="zh-CN" sz="1800" b="0">
                        <a:latin typeface="Times New Roman" panose="02020603050405020304" charset="0"/>
                        <a:ea typeface="Times New Roman" panose="02020603050405020304" charset="0"/>
                        <a:cs typeface="Times New Roman" panose="02020603050405020304" charset="0"/>
                      </a:endParaRPr>
                    </a:p>
                  </a:txBody>
                  <a:tcPr marL="0" marR="0" marT="0" marB="1"/>
                </a:tc>
              </a:tr>
              <a:tr h="429260">
                <a:tc>
                  <a:txBody>
                    <a:bodyPr/>
                    <a:lstStyle/>
                    <a:p>
                      <a:pPr indent="0">
                        <a:buNone/>
                      </a:pPr>
                      <a:r>
                        <a:rPr lang="en-US" altLang="zh-CN" sz="1800" b="0">
                          <a:latin typeface="宋体" panose="02010600030101010101" pitchFamily="2" charset="-122"/>
                          <a:ea typeface="宋体" panose="02010600030101010101" pitchFamily="2" charset="-122"/>
                          <a:cs typeface="宋体" panose="02010600030101010101" pitchFamily="2" charset="-122"/>
                        </a:rPr>
                        <a:t>《</a:t>
                      </a:r>
                      <a:r>
                        <a:rPr lang="zh-CN" altLang="en-US" sz="1800" b="0">
                          <a:latin typeface="宋体" panose="02010600030101010101" pitchFamily="2" charset="-122"/>
                          <a:ea typeface="宋体" panose="02010600030101010101" pitchFamily="2" charset="-122"/>
                          <a:cs typeface="宋体" panose="02010600030101010101" pitchFamily="2" charset="-122"/>
                        </a:rPr>
                        <a:t>软件需求变更文档</a:t>
                      </a:r>
                      <a:r>
                        <a:rPr lang="en-US" altLang="zh-CN" sz="1800" b="0">
                          <a:latin typeface="宋体" panose="02010600030101010101" pitchFamily="2" charset="-122"/>
                          <a:ea typeface="宋体" panose="02010600030101010101" pitchFamily="2" charset="-122"/>
                          <a:cs typeface="宋体" panose="02010600030101010101" pitchFamily="2" charset="-122"/>
                        </a:rPr>
                        <a:t>》</a:t>
                      </a:r>
                      <a:endParaRPr lang="zh-CN" altLang="en-US" sz="1800" b="0">
                        <a:latin typeface="宋体" panose="02010600030101010101" pitchFamily="2" charset="-122"/>
                        <a:ea typeface="宋体" panose="02010600030101010101" pitchFamily="2" charset="-122"/>
                        <a:cs typeface="宋体" panose="02010600030101010101" pitchFamily="2" charset="-122"/>
                      </a:endParaRPr>
                    </a:p>
                  </a:txBody>
                  <a:tcPr marL="0" marR="0" marT="0" marB="1"/>
                </a:tc>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项目经理用户杨枨老师</a:t>
                      </a:r>
                    </a:p>
                  </a:txBody>
                  <a:tcPr marL="0" marR="0" marT="0" marB="1"/>
                </a:tc>
                <a:tc>
                  <a:txBody>
                    <a:bodyPr/>
                    <a:lstStyle/>
                    <a:p>
                      <a:pPr indent="0">
                        <a:buNone/>
                      </a:pPr>
                      <a:r>
                        <a:rPr lang="en-US" altLang="zh-CN" sz="1800" b="0">
                          <a:latin typeface="Times New Roman" panose="02020603050405020304" charset="0"/>
                          <a:cs typeface="Times New Roman" panose="02020603050405020304" charset="0"/>
                        </a:rPr>
                        <a:t> </a:t>
                      </a:r>
                      <a:endParaRPr lang="en-US" altLang="zh-CN" sz="1800" b="0">
                        <a:latin typeface="Times New Roman" panose="02020603050405020304" charset="0"/>
                        <a:ea typeface="Times New Roman" panose="02020603050405020304" charset="0"/>
                        <a:cs typeface="Times New Roman" panose="02020603050405020304" charset="0"/>
                      </a:endParaRPr>
                    </a:p>
                  </a:txBody>
                  <a:tcPr marL="0" marR="0" marT="0" marB="1"/>
                </a:tc>
                <a:tc>
                  <a:txBody>
                    <a:bodyPr/>
                    <a:lstStyle/>
                    <a:p>
                      <a:pPr indent="0">
                        <a:buNone/>
                      </a:pPr>
                      <a:r>
                        <a:rPr lang="en-US" altLang="zh-CN" sz="1800" b="0">
                          <a:latin typeface="Times New Roman" panose="02020603050405020304" charset="0"/>
                          <a:cs typeface="Times New Roman" panose="02020603050405020304" charset="0"/>
                        </a:rPr>
                        <a:t> </a:t>
                      </a:r>
                      <a:endParaRPr lang="en-US" altLang="zh-CN" sz="1800" b="0">
                        <a:latin typeface="Times New Roman" panose="02020603050405020304" charset="0"/>
                        <a:ea typeface="Times New Roman" panose="02020603050405020304" charset="0"/>
                        <a:cs typeface="Times New Roman" panose="02020603050405020304" charset="0"/>
                      </a:endParaRPr>
                    </a:p>
                  </a:txBody>
                  <a:tcPr marL="0" marR="0" marT="0" marB="1"/>
                </a:tc>
              </a:tr>
              <a:tr h="429895">
                <a:tc>
                  <a:txBody>
                    <a:bodyPr/>
                    <a:lstStyle/>
                    <a:p>
                      <a:pPr indent="0">
                        <a:buNone/>
                      </a:pPr>
                      <a:r>
                        <a:rPr lang="en-US" altLang="zh-CN" sz="1800" b="0">
                          <a:latin typeface="宋体" panose="02010600030101010101" pitchFamily="2" charset="-122"/>
                          <a:ea typeface="宋体" panose="02010600030101010101" pitchFamily="2" charset="-122"/>
                          <a:cs typeface="宋体" panose="02010600030101010101" pitchFamily="2" charset="-122"/>
                        </a:rPr>
                        <a:t>《</a:t>
                      </a:r>
                      <a:r>
                        <a:rPr lang="zh-CN" altLang="en-US" sz="1800" b="0">
                          <a:latin typeface="宋体" panose="02010600030101010101" pitchFamily="2" charset="-122"/>
                          <a:ea typeface="宋体" panose="02010600030101010101" pitchFamily="2" charset="-122"/>
                          <a:cs typeface="宋体" panose="02010600030101010101" pitchFamily="2" charset="-122"/>
                        </a:rPr>
                        <a:t>软件概要设计说明</a:t>
                      </a:r>
                      <a:r>
                        <a:rPr lang="en-US" altLang="zh-CN" sz="1800" b="0">
                          <a:latin typeface="宋体" panose="02010600030101010101" pitchFamily="2" charset="-122"/>
                          <a:ea typeface="宋体" panose="02010600030101010101" pitchFamily="2" charset="-122"/>
                          <a:cs typeface="宋体" panose="02010600030101010101" pitchFamily="2" charset="-122"/>
                        </a:rPr>
                        <a:t>》</a:t>
                      </a:r>
                      <a:endParaRPr lang="zh-CN" altLang="en-US" sz="1800" b="0">
                        <a:latin typeface="宋体" panose="02010600030101010101" pitchFamily="2" charset="-122"/>
                        <a:ea typeface="宋体" panose="02010600030101010101" pitchFamily="2" charset="-122"/>
                        <a:cs typeface="宋体" panose="02010600030101010101" pitchFamily="2" charset="-122"/>
                      </a:endParaRPr>
                    </a:p>
                  </a:txBody>
                  <a:tcPr marL="0" marR="0" marT="0" marB="1"/>
                </a:tc>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项目经理用户杨枨老师</a:t>
                      </a:r>
                    </a:p>
                  </a:txBody>
                  <a:tcPr marL="0" marR="0" marT="0" marB="1"/>
                </a:tc>
                <a:tc>
                  <a:txBody>
                    <a:bodyPr/>
                    <a:lstStyle/>
                    <a:p>
                      <a:pPr indent="0">
                        <a:buNone/>
                      </a:pPr>
                      <a:r>
                        <a:rPr lang="en-US" altLang="zh-CN" sz="1800" b="0">
                          <a:latin typeface="Times New Roman" panose="02020603050405020304" charset="0"/>
                          <a:cs typeface="Times New Roman" panose="02020603050405020304" charset="0"/>
                        </a:rPr>
                        <a:t> </a:t>
                      </a:r>
                      <a:endParaRPr lang="en-US" altLang="zh-CN" sz="1800" b="0">
                        <a:latin typeface="Times New Roman" panose="02020603050405020304" charset="0"/>
                        <a:ea typeface="Times New Roman" panose="02020603050405020304" charset="0"/>
                        <a:cs typeface="Times New Roman" panose="02020603050405020304" charset="0"/>
                      </a:endParaRPr>
                    </a:p>
                  </a:txBody>
                  <a:tcPr marL="0" marR="0" marT="0" marB="1"/>
                </a:tc>
                <a:tc>
                  <a:txBody>
                    <a:bodyPr/>
                    <a:lstStyle/>
                    <a:p>
                      <a:pPr indent="0">
                        <a:buNone/>
                      </a:pPr>
                      <a:r>
                        <a:rPr lang="en-US" altLang="zh-CN" sz="1800" b="0">
                          <a:latin typeface="Times New Roman" panose="02020603050405020304" charset="0"/>
                          <a:cs typeface="Times New Roman" panose="02020603050405020304" charset="0"/>
                        </a:rPr>
                        <a:t> </a:t>
                      </a:r>
                      <a:endParaRPr lang="en-US" altLang="zh-CN" sz="1800" b="0">
                        <a:latin typeface="Times New Roman" panose="02020603050405020304" charset="0"/>
                        <a:ea typeface="Times New Roman" panose="02020603050405020304" charset="0"/>
                        <a:cs typeface="Times New Roman" panose="02020603050405020304" charset="0"/>
                      </a:endParaRPr>
                    </a:p>
                  </a:txBody>
                  <a:tcPr marL="0" marR="0" marT="0" marB="1"/>
                </a:tc>
              </a:tr>
              <a:tr h="428625">
                <a:tc>
                  <a:txBody>
                    <a:bodyPr/>
                    <a:lstStyle/>
                    <a:p>
                      <a:pPr indent="0">
                        <a:buNone/>
                      </a:pPr>
                      <a:r>
                        <a:rPr lang="en-US" altLang="zh-CN" sz="1800" b="0">
                          <a:latin typeface="宋体" panose="02010600030101010101" pitchFamily="2" charset="-122"/>
                          <a:ea typeface="宋体" panose="02010600030101010101" pitchFamily="2" charset="-122"/>
                          <a:cs typeface="宋体" panose="02010600030101010101" pitchFamily="2" charset="-122"/>
                        </a:rPr>
                        <a:t>《</a:t>
                      </a:r>
                      <a:r>
                        <a:rPr lang="zh-CN" altLang="en-US" sz="1800" b="0">
                          <a:latin typeface="宋体" panose="02010600030101010101" pitchFamily="2" charset="-122"/>
                          <a:ea typeface="宋体" panose="02010600030101010101" pitchFamily="2" charset="-122"/>
                          <a:cs typeface="宋体" panose="02010600030101010101" pitchFamily="2" charset="-122"/>
                        </a:rPr>
                        <a:t>测试用例</a:t>
                      </a:r>
                      <a:r>
                        <a:rPr lang="en-US" altLang="zh-CN" sz="1800" b="0">
                          <a:latin typeface="宋体" panose="02010600030101010101" pitchFamily="2" charset="-122"/>
                          <a:ea typeface="宋体" panose="02010600030101010101" pitchFamily="2" charset="-122"/>
                          <a:cs typeface="宋体" panose="02010600030101010101" pitchFamily="2" charset="-122"/>
                        </a:rPr>
                        <a:t>》</a:t>
                      </a:r>
                      <a:endParaRPr lang="zh-CN" altLang="en-US" sz="1800" b="0">
                        <a:latin typeface="宋体" panose="02010600030101010101" pitchFamily="2" charset="-122"/>
                        <a:ea typeface="宋体" panose="02010600030101010101" pitchFamily="2" charset="-122"/>
                        <a:cs typeface="宋体" panose="02010600030101010101" pitchFamily="2" charset="-122"/>
                      </a:endParaRPr>
                    </a:p>
                  </a:txBody>
                  <a:tcPr marL="0" marR="0" marT="0" marB="1"/>
                </a:tc>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项目经理用户杨枨老师</a:t>
                      </a:r>
                    </a:p>
                  </a:txBody>
                  <a:tcPr marL="0" marR="0" marT="0" marB="1"/>
                </a:tc>
                <a:tc>
                  <a:txBody>
                    <a:bodyPr/>
                    <a:lstStyle/>
                    <a:p>
                      <a:pPr indent="0">
                        <a:buNone/>
                      </a:pPr>
                      <a:r>
                        <a:rPr lang="en-US" altLang="zh-CN" sz="1800" b="0">
                          <a:latin typeface="Times New Roman" panose="02020603050405020304" charset="0"/>
                          <a:cs typeface="Times New Roman" panose="02020603050405020304" charset="0"/>
                        </a:rPr>
                        <a:t> </a:t>
                      </a:r>
                      <a:endParaRPr lang="en-US" altLang="zh-CN" sz="1800" b="0">
                        <a:latin typeface="Times New Roman" panose="02020603050405020304" charset="0"/>
                        <a:ea typeface="Times New Roman" panose="02020603050405020304" charset="0"/>
                        <a:cs typeface="Times New Roman" panose="02020603050405020304" charset="0"/>
                      </a:endParaRPr>
                    </a:p>
                  </a:txBody>
                  <a:tcPr marL="0" marR="0" marT="0" marB="1"/>
                </a:tc>
                <a:tc>
                  <a:txBody>
                    <a:bodyPr/>
                    <a:lstStyle/>
                    <a:p>
                      <a:pPr indent="0">
                        <a:buNone/>
                      </a:pPr>
                      <a:r>
                        <a:rPr lang="en-US" altLang="zh-CN" sz="1800" b="0">
                          <a:latin typeface="Times New Roman" panose="02020603050405020304" charset="0"/>
                          <a:cs typeface="Times New Roman" panose="02020603050405020304" charset="0"/>
                        </a:rPr>
                        <a:t> </a:t>
                      </a:r>
                      <a:endParaRPr lang="en-US" altLang="zh-CN" sz="1800" b="0">
                        <a:latin typeface="Times New Roman" panose="02020603050405020304" charset="0"/>
                        <a:ea typeface="Times New Roman" panose="02020603050405020304" charset="0"/>
                        <a:cs typeface="Times New Roman" panose="02020603050405020304" charset="0"/>
                      </a:endParaRPr>
                    </a:p>
                  </a:txBody>
                  <a:tcPr marL="0" marR="0" marT="0" marB="1"/>
                </a:tc>
              </a:tr>
              <a:tr h="428625">
                <a:tc>
                  <a:txBody>
                    <a:bodyPr/>
                    <a:lstStyle/>
                    <a:p>
                      <a:pPr indent="0">
                        <a:buNone/>
                      </a:pPr>
                      <a:r>
                        <a:rPr lang="en-US" altLang="zh-CN" sz="1800" b="0">
                          <a:latin typeface="宋体" panose="02010600030101010101" pitchFamily="2" charset="-122"/>
                          <a:ea typeface="宋体" panose="02010600030101010101" pitchFamily="2" charset="-122"/>
                          <a:cs typeface="宋体" panose="02010600030101010101" pitchFamily="2" charset="-122"/>
                        </a:rPr>
                        <a:t>《</a:t>
                      </a:r>
                      <a:r>
                        <a:rPr lang="zh-CN" altLang="en-US" sz="1800" b="0">
                          <a:latin typeface="宋体" panose="02010600030101010101" pitchFamily="2" charset="-122"/>
                          <a:ea typeface="宋体" panose="02010600030101010101" pitchFamily="2" charset="-122"/>
                          <a:cs typeface="宋体" panose="02010600030101010101" pitchFamily="2" charset="-122"/>
                        </a:rPr>
                        <a:t>项目总结报告</a:t>
                      </a:r>
                      <a:r>
                        <a:rPr lang="en-US" altLang="zh-CN" sz="1800" b="0">
                          <a:latin typeface="宋体" panose="02010600030101010101" pitchFamily="2" charset="-122"/>
                          <a:ea typeface="宋体" panose="02010600030101010101" pitchFamily="2" charset="-122"/>
                          <a:cs typeface="宋体" panose="02010600030101010101" pitchFamily="2" charset="-122"/>
                        </a:rPr>
                        <a:t>》</a:t>
                      </a:r>
                      <a:endParaRPr lang="zh-CN" altLang="en-US" sz="1800" b="0">
                        <a:latin typeface="宋体" panose="02010600030101010101" pitchFamily="2" charset="-122"/>
                        <a:ea typeface="宋体" panose="02010600030101010101" pitchFamily="2" charset="-122"/>
                        <a:cs typeface="宋体" panose="02010600030101010101" pitchFamily="2" charset="-122"/>
                      </a:endParaRPr>
                    </a:p>
                  </a:txBody>
                  <a:tcPr marL="0" marR="0" marT="0" marB="1"/>
                </a:tc>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项目经理用户杨枨老师</a:t>
                      </a:r>
                    </a:p>
                  </a:txBody>
                  <a:tcPr marL="0" marR="0" marT="0" marB="1"/>
                </a:tc>
                <a:tc>
                  <a:txBody>
                    <a:bodyPr/>
                    <a:lstStyle/>
                    <a:p>
                      <a:pPr indent="0">
                        <a:buNone/>
                      </a:pPr>
                      <a:r>
                        <a:rPr lang="en-US" altLang="zh-CN" sz="1800" b="0">
                          <a:latin typeface="Times New Roman" panose="02020603050405020304" charset="0"/>
                          <a:cs typeface="Times New Roman" panose="02020603050405020304" charset="0"/>
                        </a:rPr>
                        <a:t> </a:t>
                      </a:r>
                      <a:endParaRPr lang="en-US" altLang="zh-CN" sz="1800" b="0">
                        <a:latin typeface="Times New Roman" panose="02020603050405020304" charset="0"/>
                        <a:ea typeface="Times New Roman" panose="02020603050405020304" charset="0"/>
                        <a:cs typeface="Times New Roman" panose="02020603050405020304" charset="0"/>
                      </a:endParaRPr>
                    </a:p>
                  </a:txBody>
                  <a:tcPr marL="0" marR="0" marT="0" marB="1"/>
                </a:tc>
                <a:tc>
                  <a:txBody>
                    <a:bodyPr/>
                    <a:lstStyle/>
                    <a:p>
                      <a:pPr indent="0">
                        <a:buNone/>
                      </a:pPr>
                      <a:endParaRPr lang="zh-CN" altLang="en-US" sz="1800" b="0">
                        <a:latin typeface="Times New Roman" panose="02020603050405020304" charset="0"/>
                        <a:ea typeface="Times New Roman" panose="02020603050405020304" charset="0"/>
                        <a:cs typeface="Times New Roman" panose="02020603050405020304" charset="0"/>
                      </a:endParaRPr>
                    </a:p>
                  </a:txBody>
                  <a:tcPr marL="0" marR="0" marT="0" marB="1"/>
                </a:tc>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1250" advTm="0">
        <p14:flip dir="r"/>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276191" y="3835418"/>
            <a:ext cx="761300" cy="177938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80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 name="Oval 4"/>
          <p:cNvSpPr/>
          <p:nvPr/>
        </p:nvSpPr>
        <p:spPr>
          <a:xfrm>
            <a:off x="11276191" y="5234158"/>
            <a:ext cx="761300" cy="761300"/>
          </a:xfrm>
          <a:prstGeom prst="ellipse">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80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 name="Rectangle 5"/>
          <p:cNvSpPr/>
          <p:nvPr/>
        </p:nvSpPr>
        <p:spPr>
          <a:xfrm>
            <a:off x="10206743" y="2711597"/>
            <a:ext cx="761300" cy="29032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80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 name="Oval 6"/>
          <p:cNvSpPr/>
          <p:nvPr/>
        </p:nvSpPr>
        <p:spPr>
          <a:xfrm>
            <a:off x="10206743" y="5234158"/>
            <a:ext cx="761300" cy="761300"/>
          </a:xfrm>
          <a:prstGeom prst="ellipse">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80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 name="Rectangle 7"/>
          <p:cNvSpPr/>
          <p:nvPr/>
        </p:nvSpPr>
        <p:spPr>
          <a:xfrm>
            <a:off x="9137299" y="3158709"/>
            <a:ext cx="761300" cy="24560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80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 name="Oval 8"/>
          <p:cNvSpPr/>
          <p:nvPr/>
        </p:nvSpPr>
        <p:spPr>
          <a:xfrm>
            <a:off x="9137299" y="5234158"/>
            <a:ext cx="761300" cy="761300"/>
          </a:xfrm>
          <a:prstGeom prst="ellipse">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80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 name="Rectangle 9"/>
          <p:cNvSpPr/>
          <p:nvPr/>
        </p:nvSpPr>
        <p:spPr>
          <a:xfrm>
            <a:off x="8067854" y="4330870"/>
            <a:ext cx="761300" cy="128393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80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1" name="Oval 10"/>
          <p:cNvSpPr/>
          <p:nvPr/>
        </p:nvSpPr>
        <p:spPr>
          <a:xfrm>
            <a:off x="8067854" y="5234158"/>
            <a:ext cx="761300" cy="761300"/>
          </a:xfrm>
          <a:prstGeom prst="ellips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80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2" name="Rectangle 11"/>
          <p:cNvSpPr/>
          <p:nvPr/>
        </p:nvSpPr>
        <p:spPr>
          <a:xfrm>
            <a:off x="6998408" y="3835418"/>
            <a:ext cx="761300" cy="177938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80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3" name="Oval 12"/>
          <p:cNvSpPr/>
          <p:nvPr/>
        </p:nvSpPr>
        <p:spPr>
          <a:xfrm>
            <a:off x="6998408" y="5234158"/>
            <a:ext cx="761300" cy="7613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80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14" name="Group 13"/>
          <p:cNvGrpSpPr/>
          <p:nvPr/>
        </p:nvGrpSpPr>
        <p:grpSpPr>
          <a:xfrm>
            <a:off x="11463539" y="5417874"/>
            <a:ext cx="386598" cy="387259"/>
            <a:chOff x="9145588" y="4435475"/>
            <a:chExt cx="464344" cy="465138"/>
          </a:xfrm>
          <a:solidFill>
            <a:schemeClr val="bg1"/>
          </a:solidFill>
        </p:grpSpPr>
        <p:sp>
          <p:nvSpPr>
            <p:cNvPr id="15" name="AutoShape 7"/>
            <p:cNvSpPr/>
            <p:nvPr/>
          </p:nvSpPr>
          <p:spPr bwMode="auto">
            <a:xfrm>
              <a:off x="9145588" y="4435475"/>
              <a:ext cx="464344" cy="465138"/>
            </a:xfrm>
            <a:custGeom>
              <a:avLst/>
              <a:gdLst>
                <a:gd name="T0" fmla="+- 0 10800 1271"/>
                <a:gd name="T1" fmla="*/ T0 w 19058"/>
                <a:gd name="T2" fmla="+- 0 10799 1270"/>
                <a:gd name="T3" fmla="*/ 10799 h 19059"/>
                <a:gd name="T4" fmla="+- 0 10800 1271"/>
                <a:gd name="T5" fmla="*/ T4 w 19058"/>
                <a:gd name="T6" fmla="+- 0 10799 1270"/>
                <a:gd name="T7" fmla="*/ 10799 h 19059"/>
                <a:gd name="T8" fmla="+- 0 10800 1271"/>
                <a:gd name="T9" fmla="*/ T8 w 19058"/>
                <a:gd name="T10" fmla="+- 0 10799 1270"/>
                <a:gd name="T11" fmla="*/ 10799 h 19059"/>
                <a:gd name="T12" fmla="+- 0 10800 1271"/>
                <a:gd name="T13" fmla="*/ T12 w 19058"/>
                <a:gd name="T14" fmla="+- 0 10799 1270"/>
                <a:gd name="T15" fmla="*/ 10799 h 19059"/>
              </a:gdLst>
              <a:ahLst/>
              <a:cxnLst>
                <a:cxn ang="0">
                  <a:pos x="T1" y="T3"/>
                </a:cxn>
                <a:cxn ang="0">
                  <a:pos x="T5" y="T7"/>
                </a:cxn>
                <a:cxn ang="0">
                  <a:pos x="T9" y="T11"/>
                </a:cxn>
                <a:cxn ang="0">
                  <a:pos x="T13" y="T15"/>
                </a:cxn>
              </a:cxnLst>
              <a:rect l="0" t="0" r="r" b="b"/>
              <a:pathLst>
                <a:path w="19058" h="19059">
                  <a:moveTo>
                    <a:pt x="6430" y="17268"/>
                  </a:moveTo>
                  <a:cubicBezTo>
                    <a:pt x="2162" y="15559"/>
                    <a:pt x="82" y="10698"/>
                    <a:pt x="1790" y="6431"/>
                  </a:cubicBezTo>
                  <a:cubicBezTo>
                    <a:pt x="3499" y="2164"/>
                    <a:pt x="8360" y="81"/>
                    <a:pt x="12627" y="1791"/>
                  </a:cubicBezTo>
                  <a:cubicBezTo>
                    <a:pt x="16894" y="3499"/>
                    <a:pt x="18975" y="8361"/>
                    <a:pt x="17267" y="12628"/>
                  </a:cubicBezTo>
                  <a:cubicBezTo>
                    <a:pt x="15558" y="16895"/>
                    <a:pt x="10696" y="18976"/>
                    <a:pt x="6430" y="17268"/>
                  </a:cubicBezTo>
                  <a:moveTo>
                    <a:pt x="13070" y="685"/>
                  </a:moveTo>
                  <a:cubicBezTo>
                    <a:pt x="8186" y="-1270"/>
                    <a:pt x="2641" y="1103"/>
                    <a:pt x="685" y="5987"/>
                  </a:cubicBezTo>
                  <a:cubicBezTo>
                    <a:pt x="-1271" y="10872"/>
                    <a:pt x="1103" y="16418"/>
                    <a:pt x="5987" y="18373"/>
                  </a:cubicBezTo>
                  <a:cubicBezTo>
                    <a:pt x="10871" y="20330"/>
                    <a:pt x="16416" y="17955"/>
                    <a:pt x="18373" y="13071"/>
                  </a:cubicBezTo>
                  <a:cubicBezTo>
                    <a:pt x="20329" y="8186"/>
                    <a:pt x="17954" y="2641"/>
                    <a:pt x="13070" y="685"/>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7447" tIns="17447" rIns="17447" bIns="17447" anchor="ctr"/>
            <a:lstStyle/>
            <a:p>
              <a:pPr algn="just" defTabSz="208915" hangingPunct="0">
                <a:lnSpc>
                  <a:spcPct val="120000"/>
                </a:lnSpc>
              </a:pPr>
              <a:endParaRPr lang="en-US" sz="80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6" name="AutoShape 8"/>
            <p:cNvSpPr/>
            <p:nvPr/>
          </p:nvSpPr>
          <p:spPr bwMode="auto">
            <a:xfrm>
              <a:off x="9348788" y="4638675"/>
              <a:ext cx="57944" cy="57944"/>
            </a:xfrm>
            <a:custGeom>
              <a:avLst/>
              <a:gdLst>
                <a:gd name="T0" fmla="+- 0 10801 1272"/>
                <a:gd name="T1" fmla="*/ T0 w 19059"/>
                <a:gd name="T2" fmla="+- 0 10800 1272"/>
                <a:gd name="T3" fmla="*/ 10800 h 19056"/>
                <a:gd name="T4" fmla="+- 0 10801 1272"/>
                <a:gd name="T5" fmla="*/ T4 w 19059"/>
                <a:gd name="T6" fmla="+- 0 10800 1272"/>
                <a:gd name="T7" fmla="*/ 10800 h 19056"/>
                <a:gd name="T8" fmla="+- 0 10801 1272"/>
                <a:gd name="T9" fmla="*/ T8 w 19059"/>
                <a:gd name="T10" fmla="+- 0 10800 1272"/>
                <a:gd name="T11" fmla="*/ 10800 h 19056"/>
                <a:gd name="T12" fmla="+- 0 10801 1272"/>
                <a:gd name="T13" fmla="*/ T12 w 19059"/>
                <a:gd name="T14" fmla="+- 0 10800 1272"/>
                <a:gd name="T15" fmla="*/ 10800 h 19056"/>
              </a:gdLst>
              <a:ahLst/>
              <a:cxnLst>
                <a:cxn ang="0">
                  <a:pos x="T1" y="T3"/>
                </a:cxn>
                <a:cxn ang="0">
                  <a:pos x="T5" y="T7"/>
                </a:cxn>
                <a:cxn ang="0">
                  <a:pos x="T9" y="T11"/>
                </a:cxn>
                <a:cxn ang="0">
                  <a:pos x="T13" y="T15"/>
                </a:cxn>
              </a:cxnLst>
              <a:rect l="0" t="0" r="r" b="b"/>
              <a:pathLst>
                <a:path w="19059" h="19056">
                  <a:moveTo>
                    <a:pt x="7753" y="13951"/>
                  </a:moveTo>
                  <a:cubicBezTo>
                    <a:pt x="5315" y="12969"/>
                    <a:pt x="4129" y="10197"/>
                    <a:pt x="5101" y="7755"/>
                  </a:cubicBezTo>
                  <a:cubicBezTo>
                    <a:pt x="6083" y="5323"/>
                    <a:pt x="8860" y="4132"/>
                    <a:pt x="11298" y="5104"/>
                  </a:cubicBezTo>
                  <a:cubicBezTo>
                    <a:pt x="13735" y="6081"/>
                    <a:pt x="14926" y="8858"/>
                    <a:pt x="13949" y="11300"/>
                  </a:cubicBezTo>
                  <a:cubicBezTo>
                    <a:pt x="12972" y="13737"/>
                    <a:pt x="10195" y="14923"/>
                    <a:pt x="7753" y="13951"/>
                  </a:cubicBezTo>
                  <a:moveTo>
                    <a:pt x="13070" y="686"/>
                  </a:moveTo>
                  <a:cubicBezTo>
                    <a:pt x="8190" y="-1272"/>
                    <a:pt x="2640" y="1104"/>
                    <a:pt x="686" y="5988"/>
                  </a:cubicBezTo>
                  <a:cubicBezTo>
                    <a:pt x="-1272" y="10872"/>
                    <a:pt x="1105" y="16416"/>
                    <a:pt x="5985" y="18369"/>
                  </a:cubicBezTo>
                  <a:cubicBezTo>
                    <a:pt x="10870" y="20328"/>
                    <a:pt x="16415" y="17951"/>
                    <a:pt x="18374" y="13072"/>
                  </a:cubicBezTo>
                  <a:cubicBezTo>
                    <a:pt x="20328" y="8188"/>
                    <a:pt x="17960" y="2644"/>
                    <a:pt x="13070" y="686"/>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7447" tIns="17447" rIns="17447" bIns="17447" anchor="ctr"/>
            <a:lstStyle/>
            <a:p>
              <a:pPr algn="just" defTabSz="208915" hangingPunct="0">
                <a:lnSpc>
                  <a:spcPct val="120000"/>
                </a:lnSpc>
              </a:pPr>
              <a:endParaRPr lang="en-US" sz="80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7" name="AutoShape 9"/>
            <p:cNvSpPr/>
            <p:nvPr/>
          </p:nvSpPr>
          <p:spPr bwMode="auto">
            <a:xfrm>
              <a:off x="9290050" y="4580732"/>
              <a:ext cx="174625" cy="174625"/>
            </a:xfrm>
            <a:custGeom>
              <a:avLst/>
              <a:gdLst>
                <a:gd name="T0" fmla="+- 0 10800 1271"/>
                <a:gd name="T1" fmla="*/ T0 w 19059"/>
                <a:gd name="T2" fmla="+- 0 10800 1271"/>
                <a:gd name="T3" fmla="*/ 10800 h 19058"/>
                <a:gd name="T4" fmla="+- 0 10800 1271"/>
                <a:gd name="T5" fmla="*/ T4 w 19059"/>
                <a:gd name="T6" fmla="+- 0 10800 1271"/>
                <a:gd name="T7" fmla="*/ 10800 h 19058"/>
                <a:gd name="T8" fmla="+- 0 10800 1271"/>
                <a:gd name="T9" fmla="*/ T8 w 19059"/>
                <a:gd name="T10" fmla="+- 0 10800 1271"/>
                <a:gd name="T11" fmla="*/ 10800 h 19058"/>
                <a:gd name="T12" fmla="+- 0 10800 1271"/>
                <a:gd name="T13" fmla="*/ T12 w 19059"/>
                <a:gd name="T14" fmla="+- 0 10800 1271"/>
                <a:gd name="T15" fmla="*/ 10800 h 19058"/>
              </a:gdLst>
              <a:ahLst/>
              <a:cxnLst>
                <a:cxn ang="0">
                  <a:pos x="T1" y="T3"/>
                </a:cxn>
                <a:cxn ang="0">
                  <a:pos x="T5" y="T7"/>
                </a:cxn>
                <a:cxn ang="0">
                  <a:pos x="T9" y="T11"/>
                </a:cxn>
                <a:cxn ang="0">
                  <a:pos x="T13" y="T15"/>
                </a:cxn>
              </a:cxnLst>
              <a:rect l="0" t="0" r="r" b="b"/>
              <a:pathLst>
                <a:path w="19059" h="19058">
                  <a:moveTo>
                    <a:pt x="7169" y="15424"/>
                  </a:moveTo>
                  <a:cubicBezTo>
                    <a:pt x="3916" y="14123"/>
                    <a:pt x="2331" y="10417"/>
                    <a:pt x="3632" y="7167"/>
                  </a:cubicBezTo>
                  <a:cubicBezTo>
                    <a:pt x="4934" y="3917"/>
                    <a:pt x="8638" y="2331"/>
                    <a:pt x="11889" y="3632"/>
                  </a:cubicBezTo>
                  <a:cubicBezTo>
                    <a:pt x="15141" y="4934"/>
                    <a:pt x="16728" y="8640"/>
                    <a:pt x="15425" y="11890"/>
                  </a:cubicBezTo>
                  <a:cubicBezTo>
                    <a:pt x="14124" y="15140"/>
                    <a:pt x="10419" y="16728"/>
                    <a:pt x="7169" y="15424"/>
                  </a:cubicBezTo>
                  <a:moveTo>
                    <a:pt x="13071" y="685"/>
                  </a:moveTo>
                  <a:cubicBezTo>
                    <a:pt x="8186" y="-1271"/>
                    <a:pt x="2639" y="1104"/>
                    <a:pt x="686" y="5987"/>
                  </a:cubicBezTo>
                  <a:cubicBezTo>
                    <a:pt x="-1271" y="10871"/>
                    <a:pt x="1104" y="16416"/>
                    <a:pt x="5987" y="18372"/>
                  </a:cubicBezTo>
                  <a:cubicBezTo>
                    <a:pt x="10874" y="20329"/>
                    <a:pt x="16418" y="17955"/>
                    <a:pt x="18375" y="13070"/>
                  </a:cubicBezTo>
                  <a:cubicBezTo>
                    <a:pt x="20328" y="8186"/>
                    <a:pt x="17956" y="2641"/>
                    <a:pt x="13071" y="685"/>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7447" tIns="17447" rIns="17447" bIns="17447" anchor="ctr"/>
            <a:lstStyle/>
            <a:p>
              <a:pPr algn="just" defTabSz="208915" hangingPunct="0">
                <a:lnSpc>
                  <a:spcPct val="120000"/>
                </a:lnSpc>
              </a:pPr>
              <a:endParaRPr lang="en-US" sz="80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8" name="AutoShape 10"/>
            <p:cNvSpPr/>
            <p:nvPr/>
          </p:nvSpPr>
          <p:spPr bwMode="auto">
            <a:xfrm>
              <a:off x="9406732" y="4696619"/>
              <a:ext cx="72231" cy="74613"/>
            </a:xfrm>
            <a:custGeom>
              <a:avLst/>
              <a:gdLst>
                <a:gd name="T0" fmla="+- 0 10804 288"/>
                <a:gd name="T1" fmla="*/ T0 w 21033"/>
                <a:gd name="T2" fmla="+- 0 10798 277"/>
                <a:gd name="T3" fmla="*/ 10798 h 21043"/>
                <a:gd name="T4" fmla="+- 0 10804 288"/>
                <a:gd name="T5" fmla="*/ T4 w 21033"/>
                <a:gd name="T6" fmla="+- 0 10798 277"/>
                <a:gd name="T7" fmla="*/ 10798 h 21043"/>
                <a:gd name="T8" fmla="+- 0 10804 288"/>
                <a:gd name="T9" fmla="*/ T8 w 21033"/>
                <a:gd name="T10" fmla="+- 0 10798 277"/>
                <a:gd name="T11" fmla="*/ 10798 h 21043"/>
                <a:gd name="T12" fmla="+- 0 10804 288"/>
                <a:gd name="T13" fmla="*/ T12 w 21033"/>
                <a:gd name="T14" fmla="+- 0 10798 277"/>
                <a:gd name="T15" fmla="*/ 10798 h 21043"/>
              </a:gdLst>
              <a:ahLst/>
              <a:cxnLst>
                <a:cxn ang="0">
                  <a:pos x="T1" y="T3"/>
                </a:cxn>
                <a:cxn ang="0">
                  <a:pos x="T5" y="T7"/>
                </a:cxn>
                <a:cxn ang="0">
                  <a:pos x="T9" y="T11"/>
                </a:cxn>
                <a:cxn ang="0">
                  <a:pos x="T13" y="T15"/>
                </a:cxn>
              </a:cxnLst>
              <a:rect l="0" t="0" r="r" b="b"/>
              <a:pathLst>
                <a:path w="21033" h="21043">
                  <a:moveTo>
                    <a:pt x="20881" y="2825"/>
                  </a:moveTo>
                  <a:cubicBezTo>
                    <a:pt x="21312" y="1771"/>
                    <a:pt x="20787" y="572"/>
                    <a:pt x="19713" y="149"/>
                  </a:cubicBezTo>
                  <a:cubicBezTo>
                    <a:pt x="18636" y="-277"/>
                    <a:pt x="17414" y="238"/>
                    <a:pt x="16984" y="1296"/>
                  </a:cubicBezTo>
                  <a:lnTo>
                    <a:pt x="16980" y="1292"/>
                  </a:lnTo>
                  <a:cubicBezTo>
                    <a:pt x="13964" y="8692"/>
                    <a:pt x="8182" y="14184"/>
                    <a:pt x="1269" y="17089"/>
                  </a:cubicBezTo>
                  <a:cubicBezTo>
                    <a:pt x="207" y="17536"/>
                    <a:pt x="-288" y="18747"/>
                    <a:pt x="170" y="19789"/>
                  </a:cubicBezTo>
                  <a:cubicBezTo>
                    <a:pt x="629" y="20840"/>
                    <a:pt x="1863" y="21323"/>
                    <a:pt x="2924" y="20876"/>
                  </a:cubicBezTo>
                  <a:cubicBezTo>
                    <a:pt x="2961" y="20860"/>
                    <a:pt x="2982" y="20828"/>
                    <a:pt x="3014" y="20815"/>
                  </a:cubicBezTo>
                  <a:cubicBezTo>
                    <a:pt x="10874" y="17480"/>
                    <a:pt x="17451" y="11227"/>
                    <a:pt x="20877" y="2825"/>
                  </a:cubicBezTo>
                  <a:cubicBezTo>
                    <a:pt x="20877" y="2825"/>
                    <a:pt x="20881" y="2825"/>
                    <a:pt x="20881" y="2825"/>
                  </a:cubicBezTo>
                  <a:close/>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7447" tIns="17447" rIns="17447" bIns="17447" anchor="ctr"/>
            <a:lstStyle/>
            <a:p>
              <a:pPr algn="just" defTabSz="208915" hangingPunct="0">
                <a:lnSpc>
                  <a:spcPct val="120000"/>
                </a:lnSpc>
              </a:pPr>
              <a:endParaRPr lang="en-US" sz="80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9" name="AutoShape 11"/>
            <p:cNvSpPr/>
            <p:nvPr/>
          </p:nvSpPr>
          <p:spPr bwMode="auto">
            <a:xfrm>
              <a:off x="9435307" y="4725988"/>
              <a:ext cx="103981" cy="106363"/>
            </a:xfrm>
            <a:custGeom>
              <a:avLst/>
              <a:gdLst>
                <a:gd name="T0" fmla="+- 0 10803 203"/>
                <a:gd name="T1" fmla="*/ T0 w 21201"/>
                <a:gd name="T2" fmla="+- 0 10798 194"/>
                <a:gd name="T3" fmla="*/ 10798 h 21209"/>
                <a:gd name="T4" fmla="+- 0 10803 203"/>
                <a:gd name="T5" fmla="*/ T4 w 21201"/>
                <a:gd name="T6" fmla="+- 0 10798 194"/>
                <a:gd name="T7" fmla="*/ 10798 h 21209"/>
                <a:gd name="T8" fmla="+- 0 10803 203"/>
                <a:gd name="T9" fmla="*/ T8 w 21201"/>
                <a:gd name="T10" fmla="+- 0 10798 194"/>
                <a:gd name="T11" fmla="*/ 10798 h 21209"/>
                <a:gd name="T12" fmla="+- 0 10803 203"/>
                <a:gd name="T13" fmla="*/ T12 w 21201"/>
                <a:gd name="T14" fmla="+- 0 10798 194"/>
                <a:gd name="T15" fmla="*/ 10798 h 21209"/>
              </a:gdLst>
              <a:ahLst/>
              <a:cxnLst>
                <a:cxn ang="0">
                  <a:pos x="T1" y="T3"/>
                </a:cxn>
                <a:cxn ang="0">
                  <a:pos x="T5" y="T7"/>
                </a:cxn>
                <a:cxn ang="0">
                  <a:pos x="T9" y="T11"/>
                </a:cxn>
                <a:cxn ang="0">
                  <a:pos x="T13" y="T15"/>
                </a:cxn>
              </a:cxnLst>
              <a:rect l="0" t="0" r="r" b="b"/>
              <a:pathLst>
                <a:path w="21201" h="21209">
                  <a:moveTo>
                    <a:pt x="20267" y="104"/>
                  </a:moveTo>
                  <a:cubicBezTo>
                    <a:pt x="19508" y="-194"/>
                    <a:pt x="18645" y="169"/>
                    <a:pt x="18339" y="912"/>
                  </a:cubicBezTo>
                  <a:cubicBezTo>
                    <a:pt x="14991" y="9110"/>
                    <a:pt x="8568" y="15198"/>
                    <a:pt x="894" y="18420"/>
                  </a:cubicBezTo>
                  <a:cubicBezTo>
                    <a:pt x="144" y="18735"/>
                    <a:pt x="-203" y="19589"/>
                    <a:pt x="121" y="20327"/>
                  </a:cubicBezTo>
                  <a:cubicBezTo>
                    <a:pt x="442" y="21068"/>
                    <a:pt x="1314" y="21406"/>
                    <a:pt x="2067" y="21090"/>
                  </a:cubicBezTo>
                  <a:cubicBezTo>
                    <a:pt x="2102" y="21073"/>
                    <a:pt x="2125" y="21042"/>
                    <a:pt x="2159" y="21025"/>
                  </a:cubicBezTo>
                  <a:cubicBezTo>
                    <a:pt x="10491" y="17500"/>
                    <a:pt x="17461" y="10881"/>
                    <a:pt x="21095" y="1994"/>
                  </a:cubicBezTo>
                  <a:cubicBezTo>
                    <a:pt x="21397" y="1250"/>
                    <a:pt x="21026" y="404"/>
                    <a:pt x="20267" y="104"/>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7447" tIns="17447" rIns="17447" bIns="17447" anchor="ctr"/>
            <a:lstStyle/>
            <a:p>
              <a:pPr algn="just" defTabSz="208915" hangingPunct="0">
                <a:lnSpc>
                  <a:spcPct val="120000"/>
                </a:lnSpc>
              </a:pPr>
              <a:endParaRPr lang="en-US" sz="80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0" name="AutoShape 12"/>
            <p:cNvSpPr/>
            <p:nvPr/>
          </p:nvSpPr>
          <p:spPr bwMode="auto">
            <a:xfrm>
              <a:off x="9421019" y="4711700"/>
              <a:ext cx="88106" cy="89694"/>
            </a:xfrm>
            <a:custGeom>
              <a:avLst/>
              <a:gdLst>
                <a:gd name="T0" fmla="+- 0 10802 238"/>
                <a:gd name="T1" fmla="*/ T0 w 21128"/>
                <a:gd name="T2" fmla="+- 0 10797 227"/>
                <a:gd name="T3" fmla="*/ 10797 h 21141"/>
                <a:gd name="T4" fmla="+- 0 10802 238"/>
                <a:gd name="T5" fmla="*/ T4 w 21128"/>
                <a:gd name="T6" fmla="+- 0 10797 227"/>
                <a:gd name="T7" fmla="*/ 10797 h 21141"/>
                <a:gd name="T8" fmla="+- 0 10802 238"/>
                <a:gd name="T9" fmla="*/ T8 w 21128"/>
                <a:gd name="T10" fmla="+- 0 10797 227"/>
                <a:gd name="T11" fmla="*/ 10797 h 21141"/>
                <a:gd name="T12" fmla="+- 0 10802 238"/>
                <a:gd name="T13" fmla="*/ T12 w 21128"/>
                <a:gd name="T14" fmla="+- 0 10797 227"/>
                <a:gd name="T15" fmla="*/ 10797 h 21141"/>
              </a:gdLst>
              <a:ahLst/>
              <a:cxnLst>
                <a:cxn ang="0">
                  <a:pos x="T1" y="T3"/>
                </a:cxn>
                <a:cxn ang="0">
                  <a:pos x="T5" y="T7"/>
                </a:cxn>
                <a:cxn ang="0">
                  <a:pos x="T9" y="T11"/>
                </a:cxn>
                <a:cxn ang="0">
                  <a:pos x="T13" y="T15"/>
                </a:cxn>
              </a:cxnLst>
              <a:rect l="0" t="0" r="r" b="b"/>
              <a:pathLst>
                <a:path w="21128" h="21141">
                  <a:moveTo>
                    <a:pt x="20035" y="122"/>
                  </a:moveTo>
                  <a:cubicBezTo>
                    <a:pt x="19142" y="-227"/>
                    <a:pt x="18134" y="195"/>
                    <a:pt x="17778" y="1071"/>
                  </a:cubicBezTo>
                  <a:cubicBezTo>
                    <a:pt x="14571" y="8936"/>
                    <a:pt x="8412" y="14778"/>
                    <a:pt x="1051" y="17867"/>
                  </a:cubicBezTo>
                  <a:lnTo>
                    <a:pt x="1054" y="17867"/>
                  </a:lnTo>
                  <a:cubicBezTo>
                    <a:pt x="172" y="18240"/>
                    <a:pt x="-238" y="19242"/>
                    <a:pt x="142" y="20108"/>
                  </a:cubicBezTo>
                  <a:cubicBezTo>
                    <a:pt x="522" y="20973"/>
                    <a:pt x="1543" y="21372"/>
                    <a:pt x="2425" y="21003"/>
                  </a:cubicBezTo>
                  <a:cubicBezTo>
                    <a:pt x="2459" y="20986"/>
                    <a:pt x="2476" y="20956"/>
                    <a:pt x="2514" y="20936"/>
                  </a:cubicBezTo>
                  <a:cubicBezTo>
                    <a:pt x="10651" y="17491"/>
                    <a:pt x="17459" y="11027"/>
                    <a:pt x="21002" y="2339"/>
                  </a:cubicBezTo>
                  <a:cubicBezTo>
                    <a:pt x="21361" y="1463"/>
                    <a:pt x="20927" y="472"/>
                    <a:pt x="20035" y="122"/>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7447" tIns="17447" rIns="17447" bIns="17447" anchor="ctr"/>
            <a:lstStyle/>
            <a:p>
              <a:pPr algn="just" defTabSz="208915" hangingPunct="0">
                <a:lnSpc>
                  <a:spcPct val="120000"/>
                </a:lnSpc>
              </a:pPr>
              <a:endParaRPr lang="en-US" sz="80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1" name="AutoShape 13"/>
            <p:cNvSpPr/>
            <p:nvPr/>
          </p:nvSpPr>
          <p:spPr bwMode="auto">
            <a:xfrm>
              <a:off x="9275763" y="4566444"/>
              <a:ext cx="73025" cy="73819"/>
            </a:xfrm>
            <a:custGeom>
              <a:avLst/>
              <a:gdLst>
                <a:gd name="T0" fmla="+- 0 10797 278"/>
                <a:gd name="T1" fmla="*/ T0 w 21039"/>
                <a:gd name="T2" fmla="+- 0 10803 281"/>
                <a:gd name="T3" fmla="*/ 10803 h 21044"/>
                <a:gd name="T4" fmla="+- 0 10797 278"/>
                <a:gd name="T5" fmla="*/ T4 w 21039"/>
                <a:gd name="T6" fmla="+- 0 10803 281"/>
                <a:gd name="T7" fmla="*/ 10803 h 21044"/>
                <a:gd name="T8" fmla="+- 0 10797 278"/>
                <a:gd name="T9" fmla="*/ T8 w 21039"/>
                <a:gd name="T10" fmla="+- 0 10803 281"/>
                <a:gd name="T11" fmla="*/ 10803 h 21044"/>
                <a:gd name="T12" fmla="+- 0 10797 278"/>
                <a:gd name="T13" fmla="*/ T12 w 21039"/>
                <a:gd name="T14" fmla="+- 0 10803 281"/>
                <a:gd name="T15" fmla="*/ 10803 h 21044"/>
              </a:gdLst>
              <a:ahLst/>
              <a:cxnLst>
                <a:cxn ang="0">
                  <a:pos x="T1" y="T3"/>
                </a:cxn>
                <a:cxn ang="0">
                  <a:pos x="T5" y="T7"/>
                </a:cxn>
                <a:cxn ang="0">
                  <a:pos x="T9" y="T11"/>
                </a:cxn>
                <a:cxn ang="0">
                  <a:pos x="T13" y="T15"/>
                </a:cxn>
              </a:cxnLst>
              <a:rect l="0" t="0" r="r" b="b"/>
              <a:pathLst>
                <a:path w="21039" h="21044">
                  <a:moveTo>
                    <a:pt x="20871" y="1248"/>
                  </a:moveTo>
                  <a:cubicBezTo>
                    <a:pt x="20411" y="197"/>
                    <a:pt x="19177" y="-281"/>
                    <a:pt x="18112" y="169"/>
                  </a:cubicBezTo>
                  <a:cubicBezTo>
                    <a:pt x="18075" y="181"/>
                    <a:pt x="18050" y="214"/>
                    <a:pt x="18021" y="226"/>
                  </a:cubicBezTo>
                  <a:cubicBezTo>
                    <a:pt x="10159" y="3562"/>
                    <a:pt x="3583" y="9820"/>
                    <a:pt x="152" y="18220"/>
                  </a:cubicBezTo>
                  <a:lnTo>
                    <a:pt x="148" y="18220"/>
                  </a:lnTo>
                  <a:cubicBezTo>
                    <a:pt x="-278" y="19278"/>
                    <a:pt x="242" y="20473"/>
                    <a:pt x="1320" y="20896"/>
                  </a:cubicBezTo>
                  <a:cubicBezTo>
                    <a:pt x="2398" y="21318"/>
                    <a:pt x="3620" y="20803"/>
                    <a:pt x="4046" y="19749"/>
                  </a:cubicBezTo>
                  <a:lnTo>
                    <a:pt x="4051" y="19749"/>
                  </a:lnTo>
                  <a:cubicBezTo>
                    <a:pt x="7068" y="12356"/>
                    <a:pt x="12856" y="6858"/>
                    <a:pt x="19764" y="3956"/>
                  </a:cubicBezTo>
                  <a:cubicBezTo>
                    <a:pt x="20830" y="3506"/>
                    <a:pt x="21322" y="2298"/>
                    <a:pt x="20871" y="1248"/>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7447" tIns="17447" rIns="17447" bIns="17447" anchor="ctr"/>
            <a:lstStyle/>
            <a:p>
              <a:pPr algn="just" defTabSz="208915" hangingPunct="0">
                <a:lnSpc>
                  <a:spcPct val="120000"/>
                </a:lnSpc>
              </a:pPr>
              <a:endParaRPr lang="en-US" sz="80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2" name="AutoShape 14"/>
            <p:cNvSpPr/>
            <p:nvPr/>
          </p:nvSpPr>
          <p:spPr bwMode="auto">
            <a:xfrm>
              <a:off x="9217819" y="4508500"/>
              <a:ext cx="103981" cy="105569"/>
            </a:xfrm>
            <a:custGeom>
              <a:avLst/>
              <a:gdLst>
                <a:gd name="T0" fmla="+- 0 10797 198"/>
                <a:gd name="T1" fmla="*/ T0 w 21199"/>
                <a:gd name="T2" fmla="+- 0 10802 198"/>
                <a:gd name="T3" fmla="*/ 10802 h 21208"/>
                <a:gd name="T4" fmla="+- 0 10797 198"/>
                <a:gd name="T5" fmla="*/ T4 w 21199"/>
                <a:gd name="T6" fmla="+- 0 10802 198"/>
                <a:gd name="T7" fmla="*/ 10802 h 21208"/>
                <a:gd name="T8" fmla="+- 0 10797 198"/>
                <a:gd name="T9" fmla="*/ T8 w 21199"/>
                <a:gd name="T10" fmla="+- 0 10802 198"/>
                <a:gd name="T11" fmla="*/ 10802 h 21208"/>
                <a:gd name="T12" fmla="+- 0 10797 198"/>
                <a:gd name="T13" fmla="*/ T12 w 21199"/>
                <a:gd name="T14" fmla="+- 0 10802 198"/>
                <a:gd name="T15" fmla="*/ 10802 h 21208"/>
              </a:gdLst>
              <a:ahLst/>
              <a:cxnLst>
                <a:cxn ang="0">
                  <a:pos x="T1" y="T3"/>
                </a:cxn>
                <a:cxn ang="0">
                  <a:pos x="T5" y="T7"/>
                </a:cxn>
                <a:cxn ang="0">
                  <a:pos x="T9" y="T11"/>
                </a:cxn>
                <a:cxn ang="0">
                  <a:pos x="T13" y="T15"/>
                </a:cxn>
              </a:cxnLst>
              <a:rect l="0" t="0" r="r" b="b"/>
              <a:pathLst>
                <a:path w="21199" h="21208">
                  <a:moveTo>
                    <a:pt x="21077" y="880"/>
                  </a:moveTo>
                  <a:cubicBezTo>
                    <a:pt x="20753" y="142"/>
                    <a:pt x="19881" y="-198"/>
                    <a:pt x="19129" y="117"/>
                  </a:cubicBezTo>
                  <a:cubicBezTo>
                    <a:pt x="19097" y="131"/>
                    <a:pt x="19071" y="162"/>
                    <a:pt x="19039" y="179"/>
                  </a:cubicBezTo>
                  <a:cubicBezTo>
                    <a:pt x="10706" y="3707"/>
                    <a:pt x="3739" y="10322"/>
                    <a:pt x="106" y="19208"/>
                  </a:cubicBezTo>
                  <a:cubicBezTo>
                    <a:pt x="-198" y="19957"/>
                    <a:pt x="172" y="20803"/>
                    <a:pt x="934" y="21101"/>
                  </a:cubicBezTo>
                  <a:cubicBezTo>
                    <a:pt x="1689" y="21401"/>
                    <a:pt x="2552" y="21041"/>
                    <a:pt x="2859" y="20292"/>
                  </a:cubicBezTo>
                  <a:cubicBezTo>
                    <a:pt x="6206" y="12096"/>
                    <a:pt x="12625" y="6008"/>
                    <a:pt x="20301" y="2787"/>
                  </a:cubicBezTo>
                  <a:cubicBezTo>
                    <a:pt x="21051" y="2469"/>
                    <a:pt x="21402" y="1618"/>
                    <a:pt x="21077" y="88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7447" tIns="17447" rIns="17447" bIns="17447" anchor="ctr"/>
            <a:lstStyle/>
            <a:p>
              <a:pPr algn="just" defTabSz="208915" hangingPunct="0">
                <a:lnSpc>
                  <a:spcPct val="120000"/>
                </a:lnSpc>
              </a:pPr>
              <a:endParaRPr lang="en-US" sz="80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3" name="AutoShape 15"/>
            <p:cNvSpPr/>
            <p:nvPr/>
          </p:nvSpPr>
          <p:spPr bwMode="auto">
            <a:xfrm>
              <a:off x="9247188" y="4537075"/>
              <a:ext cx="88107" cy="90488"/>
            </a:xfrm>
            <a:custGeom>
              <a:avLst/>
              <a:gdLst>
                <a:gd name="T0" fmla="+- 0 10796 232"/>
                <a:gd name="T1" fmla="*/ T0 w 21129"/>
                <a:gd name="T2" fmla="+- 0 10804 234"/>
                <a:gd name="T3" fmla="*/ 10804 h 21141"/>
                <a:gd name="T4" fmla="+- 0 10796 232"/>
                <a:gd name="T5" fmla="*/ T4 w 21129"/>
                <a:gd name="T6" fmla="+- 0 10804 234"/>
                <a:gd name="T7" fmla="*/ 10804 h 21141"/>
                <a:gd name="T8" fmla="+- 0 10796 232"/>
                <a:gd name="T9" fmla="*/ T8 w 21129"/>
                <a:gd name="T10" fmla="+- 0 10804 234"/>
                <a:gd name="T11" fmla="*/ 10804 h 21141"/>
                <a:gd name="T12" fmla="+- 0 10796 232"/>
                <a:gd name="T13" fmla="*/ T12 w 21129"/>
                <a:gd name="T14" fmla="+- 0 10804 234"/>
                <a:gd name="T15" fmla="*/ 10804 h 21141"/>
              </a:gdLst>
              <a:ahLst/>
              <a:cxnLst>
                <a:cxn ang="0">
                  <a:pos x="T1" y="T3"/>
                </a:cxn>
                <a:cxn ang="0">
                  <a:pos x="T5" y="T7"/>
                </a:cxn>
                <a:cxn ang="0">
                  <a:pos x="T9" y="T11"/>
                </a:cxn>
                <a:cxn ang="0">
                  <a:pos x="T13" y="T15"/>
                </a:cxn>
              </a:cxnLst>
              <a:rect l="0" t="0" r="r" b="b"/>
              <a:pathLst>
                <a:path w="21129" h="21141">
                  <a:moveTo>
                    <a:pt x="20075" y="3267"/>
                  </a:moveTo>
                  <a:cubicBezTo>
                    <a:pt x="20953" y="2898"/>
                    <a:pt x="21368" y="1899"/>
                    <a:pt x="20987" y="1030"/>
                  </a:cubicBezTo>
                  <a:cubicBezTo>
                    <a:pt x="20611" y="168"/>
                    <a:pt x="19589" y="-234"/>
                    <a:pt x="18707" y="138"/>
                  </a:cubicBezTo>
                  <a:cubicBezTo>
                    <a:pt x="18670" y="152"/>
                    <a:pt x="18649" y="185"/>
                    <a:pt x="18615" y="198"/>
                  </a:cubicBezTo>
                  <a:cubicBezTo>
                    <a:pt x="10481" y="3647"/>
                    <a:pt x="3673" y="10118"/>
                    <a:pt x="124" y="18802"/>
                  </a:cubicBezTo>
                  <a:cubicBezTo>
                    <a:pt x="-232" y="19678"/>
                    <a:pt x="205" y="20666"/>
                    <a:pt x="1094" y="21019"/>
                  </a:cubicBezTo>
                  <a:cubicBezTo>
                    <a:pt x="1983" y="21366"/>
                    <a:pt x="2991" y="20946"/>
                    <a:pt x="3354" y="20071"/>
                  </a:cubicBezTo>
                  <a:cubicBezTo>
                    <a:pt x="6561" y="12205"/>
                    <a:pt x="12717" y="6360"/>
                    <a:pt x="20075" y="3274"/>
                  </a:cubicBezTo>
                  <a:cubicBezTo>
                    <a:pt x="20075" y="3274"/>
                    <a:pt x="20075" y="3267"/>
                    <a:pt x="20075" y="3267"/>
                  </a:cubicBezTo>
                  <a:close/>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7447" tIns="17447" rIns="17447" bIns="17447" anchor="ctr"/>
            <a:lstStyle/>
            <a:p>
              <a:pPr algn="just" defTabSz="208915" hangingPunct="0">
                <a:lnSpc>
                  <a:spcPct val="120000"/>
                </a:lnSpc>
              </a:pPr>
              <a:endParaRPr lang="en-US" sz="80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24" name="Group 23"/>
          <p:cNvGrpSpPr/>
          <p:nvPr/>
        </p:nvGrpSpPr>
        <p:grpSpPr>
          <a:xfrm>
            <a:off x="10406319" y="5414331"/>
            <a:ext cx="362146" cy="386598"/>
            <a:chOff x="9159875" y="1647825"/>
            <a:chExt cx="434975" cy="464344"/>
          </a:xfrm>
          <a:solidFill>
            <a:schemeClr val="bg1"/>
          </a:solidFill>
        </p:grpSpPr>
        <p:sp>
          <p:nvSpPr>
            <p:cNvPr id="25" name="AutoShape 78"/>
            <p:cNvSpPr/>
            <p:nvPr/>
          </p:nvSpPr>
          <p:spPr bwMode="auto">
            <a:xfrm>
              <a:off x="9159875" y="1647825"/>
              <a:ext cx="434975" cy="4643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160" y="18900"/>
                  </a:moveTo>
                  <a:cubicBezTo>
                    <a:pt x="20160" y="19643"/>
                    <a:pt x="19513" y="20249"/>
                    <a:pt x="18720" y="20249"/>
                  </a:cubicBezTo>
                  <a:lnTo>
                    <a:pt x="2880" y="20249"/>
                  </a:lnTo>
                  <a:cubicBezTo>
                    <a:pt x="2086" y="20249"/>
                    <a:pt x="1440" y="19643"/>
                    <a:pt x="1440" y="18900"/>
                  </a:cubicBezTo>
                  <a:lnTo>
                    <a:pt x="1440" y="2700"/>
                  </a:lnTo>
                  <a:cubicBezTo>
                    <a:pt x="1440" y="1955"/>
                    <a:pt x="2086" y="1350"/>
                    <a:pt x="2880" y="1350"/>
                  </a:cubicBezTo>
                  <a:lnTo>
                    <a:pt x="18720" y="1350"/>
                  </a:lnTo>
                  <a:cubicBezTo>
                    <a:pt x="19513" y="1350"/>
                    <a:pt x="20160" y="1955"/>
                    <a:pt x="20160" y="2700"/>
                  </a:cubicBezTo>
                  <a:cubicBezTo>
                    <a:pt x="20160" y="2700"/>
                    <a:pt x="20160" y="18900"/>
                    <a:pt x="20160" y="18900"/>
                  </a:cubicBezTo>
                  <a:close/>
                  <a:moveTo>
                    <a:pt x="18720" y="0"/>
                  </a:moveTo>
                  <a:lnTo>
                    <a:pt x="2880" y="0"/>
                  </a:lnTo>
                  <a:cubicBezTo>
                    <a:pt x="1289" y="0"/>
                    <a:pt x="0" y="1208"/>
                    <a:pt x="0" y="2700"/>
                  </a:cubicBezTo>
                  <a:lnTo>
                    <a:pt x="0" y="18900"/>
                  </a:lnTo>
                  <a:cubicBezTo>
                    <a:pt x="0" y="20391"/>
                    <a:pt x="1289" y="21599"/>
                    <a:pt x="2880" y="21599"/>
                  </a:cubicBezTo>
                  <a:lnTo>
                    <a:pt x="18720" y="21599"/>
                  </a:lnTo>
                  <a:cubicBezTo>
                    <a:pt x="20310" y="21599"/>
                    <a:pt x="21599" y="20391"/>
                    <a:pt x="21599" y="18900"/>
                  </a:cubicBezTo>
                  <a:lnTo>
                    <a:pt x="21599" y="2700"/>
                  </a:lnTo>
                  <a:cubicBezTo>
                    <a:pt x="21599" y="1208"/>
                    <a:pt x="20310" y="0"/>
                    <a:pt x="18720" y="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7447" tIns="17447" rIns="17447" bIns="17447" anchor="ctr"/>
            <a:lstStyle/>
            <a:p>
              <a:pPr algn="just" defTabSz="208915" hangingPunct="0">
                <a:lnSpc>
                  <a:spcPct val="120000"/>
                </a:lnSpc>
              </a:pPr>
              <a:endParaRPr lang="en-US" sz="800">
                <a:solidFill>
                  <a:schemeClr val="bg1">
                    <a:lumMod val="65000"/>
                  </a:schemeClr>
                </a:solidFill>
                <a:effectLst>
                  <a:outerShdw blurRad="38100" dist="38100" dir="2700000" algn="tl">
                    <a:srgbClr val="000000"/>
                  </a:outerShdw>
                </a:effectLst>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6" name="AutoShape 79"/>
            <p:cNvSpPr/>
            <p:nvPr/>
          </p:nvSpPr>
          <p:spPr bwMode="auto">
            <a:xfrm>
              <a:off x="9217819" y="1705769"/>
              <a:ext cx="319088" cy="2905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7418" y="20519"/>
                  </a:moveTo>
                  <a:lnTo>
                    <a:pt x="14053" y="16248"/>
                  </a:lnTo>
                  <a:lnTo>
                    <a:pt x="16690" y="12959"/>
                  </a:lnTo>
                  <a:lnTo>
                    <a:pt x="20618" y="17689"/>
                  </a:lnTo>
                  <a:lnTo>
                    <a:pt x="20618" y="20519"/>
                  </a:lnTo>
                  <a:cubicBezTo>
                    <a:pt x="20618" y="20519"/>
                    <a:pt x="17418" y="20519"/>
                    <a:pt x="17418" y="20519"/>
                  </a:cubicBezTo>
                  <a:close/>
                  <a:moveTo>
                    <a:pt x="981" y="11446"/>
                  </a:moveTo>
                  <a:lnTo>
                    <a:pt x="4909" y="6479"/>
                  </a:lnTo>
                  <a:lnTo>
                    <a:pt x="12828" y="16353"/>
                  </a:lnTo>
                  <a:lnTo>
                    <a:pt x="13398" y="17064"/>
                  </a:lnTo>
                  <a:lnTo>
                    <a:pt x="16109" y="20519"/>
                  </a:lnTo>
                  <a:lnTo>
                    <a:pt x="981" y="20519"/>
                  </a:lnTo>
                  <a:cubicBezTo>
                    <a:pt x="981" y="20519"/>
                    <a:pt x="981" y="11446"/>
                    <a:pt x="981" y="11446"/>
                  </a:cubicBezTo>
                  <a:close/>
                  <a:moveTo>
                    <a:pt x="20618" y="1080"/>
                  </a:moveTo>
                  <a:lnTo>
                    <a:pt x="20618" y="16058"/>
                  </a:lnTo>
                  <a:lnTo>
                    <a:pt x="17427" y="12244"/>
                  </a:lnTo>
                  <a:cubicBezTo>
                    <a:pt x="17240" y="12012"/>
                    <a:pt x="16972" y="11879"/>
                    <a:pt x="16690" y="11879"/>
                  </a:cubicBezTo>
                  <a:cubicBezTo>
                    <a:pt x="16409" y="11879"/>
                    <a:pt x="16141" y="12012"/>
                    <a:pt x="15954" y="12244"/>
                  </a:cubicBezTo>
                  <a:lnTo>
                    <a:pt x="13399" y="15432"/>
                  </a:lnTo>
                  <a:lnTo>
                    <a:pt x="5645" y="5764"/>
                  </a:lnTo>
                  <a:cubicBezTo>
                    <a:pt x="5458" y="5532"/>
                    <a:pt x="5190" y="5400"/>
                    <a:pt x="4909" y="5400"/>
                  </a:cubicBezTo>
                  <a:cubicBezTo>
                    <a:pt x="4627" y="5400"/>
                    <a:pt x="4359" y="5532"/>
                    <a:pt x="4172" y="5764"/>
                  </a:cubicBezTo>
                  <a:lnTo>
                    <a:pt x="981" y="9812"/>
                  </a:lnTo>
                  <a:lnTo>
                    <a:pt x="981" y="1080"/>
                  </a:lnTo>
                  <a:cubicBezTo>
                    <a:pt x="981" y="1080"/>
                    <a:pt x="20618" y="1080"/>
                    <a:pt x="20618" y="1080"/>
                  </a:cubicBezTo>
                  <a:close/>
                  <a:moveTo>
                    <a:pt x="20618" y="0"/>
                  </a:moveTo>
                  <a:lnTo>
                    <a:pt x="981" y="0"/>
                  </a:lnTo>
                  <a:cubicBezTo>
                    <a:pt x="439" y="0"/>
                    <a:pt x="0" y="483"/>
                    <a:pt x="0" y="1080"/>
                  </a:cubicBezTo>
                  <a:lnTo>
                    <a:pt x="0" y="20519"/>
                  </a:lnTo>
                  <a:cubicBezTo>
                    <a:pt x="0" y="21116"/>
                    <a:pt x="439" y="21599"/>
                    <a:pt x="981" y="21599"/>
                  </a:cubicBezTo>
                  <a:lnTo>
                    <a:pt x="20618" y="21599"/>
                  </a:lnTo>
                  <a:cubicBezTo>
                    <a:pt x="21160" y="21599"/>
                    <a:pt x="21600" y="21116"/>
                    <a:pt x="21600" y="20519"/>
                  </a:cubicBezTo>
                  <a:lnTo>
                    <a:pt x="21600" y="1080"/>
                  </a:lnTo>
                  <a:cubicBezTo>
                    <a:pt x="21600" y="483"/>
                    <a:pt x="21160" y="0"/>
                    <a:pt x="20618" y="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7447" tIns="17447" rIns="17447" bIns="17447" anchor="ctr"/>
            <a:lstStyle/>
            <a:p>
              <a:pPr algn="just" defTabSz="208915" hangingPunct="0">
                <a:lnSpc>
                  <a:spcPct val="120000"/>
                </a:lnSpc>
              </a:pPr>
              <a:endParaRPr lang="en-US" sz="800">
                <a:solidFill>
                  <a:schemeClr val="bg1">
                    <a:lumMod val="65000"/>
                  </a:schemeClr>
                </a:solidFill>
                <a:effectLst>
                  <a:outerShdw blurRad="38100" dist="38100" dir="2700000" algn="tl">
                    <a:srgbClr val="000000"/>
                  </a:outerShdw>
                </a:effectLst>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7" name="AutoShape 80"/>
            <p:cNvSpPr/>
            <p:nvPr/>
          </p:nvSpPr>
          <p:spPr bwMode="auto">
            <a:xfrm>
              <a:off x="9391650" y="1749425"/>
              <a:ext cx="87313" cy="873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3600"/>
                  </a:moveTo>
                  <a:cubicBezTo>
                    <a:pt x="14769" y="3600"/>
                    <a:pt x="17999" y="6827"/>
                    <a:pt x="17999" y="10800"/>
                  </a:cubicBezTo>
                  <a:cubicBezTo>
                    <a:pt x="17999" y="14769"/>
                    <a:pt x="14769" y="18000"/>
                    <a:pt x="10800" y="18000"/>
                  </a:cubicBezTo>
                  <a:cubicBezTo>
                    <a:pt x="6830" y="18000"/>
                    <a:pt x="3600" y="14769"/>
                    <a:pt x="3600" y="10800"/>
                  </a:cubicBezTo>
                  <a:cubicBezTo>
                    <a:pt x="3600" y="6827"/>
                    <a:pt x="6830" y="3600"/>
                    <a:pt x="10800" y="3600"/>
                  </a:cubicBezTo>
                  <a:moveTo>
                    <a:pt x="10800" y="21599"/>
                  </a:moveTo>
                  <a:cubicBezTo>
                    <a:pt x="16766" y="21599"/>
                    <a:pt x="21600" y="16762"/>
                    <a:pt x="21600" y="10800"/>
                  </a:cubicBezTo>
                  <a:cubicBezTo>
                    <a:pt x="21600" y="4833"/>
                    <a:pt x="16766" y="0"/>
                    <a:pt x="10800" y="0"/>
                  </a:cubicBezTo>
                  <a:cubicBezTo>
                    <a:pt x="4833" y="0"/>
                    <a:pt x="0" y="4833"/>
                    <a:pt x="0" y="10800"/>
                  </a:cubicBezTo>
                  <a:cubicBezTo>
                    <a:pt x="0" y="16762"/>
                    <a:pt x="4833" y="21599"/>
                    <a:pt x="10800" y="21599"/>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7447" tIns="17447" rIns="17447" bIns="17447" anchor="ctr"/>
            <a:lstStyle/>
            <a:p>
              <a:pPr algn="just" defTabSz="208915" hangingPunct="0">
                <a:lnSpc>
                  <a:spcPct val="120000"/>
                </a:lnSpc>
              </a:pPr>
              <a:endParaRPr lang="en-US" sz="800">
                <a:solidFill>
                  <a:schemeClr val="bg1">
                    <a:lumMod val="65000"/>
                  </a:schemeClr>
                </a:solidFill>
                <a:effectLst>
                  <a:outerShdw blurRad="38100" dist="38100" dir="2700000" algn="tl">
                    <a:srgbClr val="000000"/>
                  </a:outerShdw>
                </a:effectLst>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28" name="Group 27"/>
          <p:cNvGrpSpPr/>
          <p:nvPr/>
        </p:nvGrpSpPr>
        <p:grpSpPr>
          <a:xfrm>
            <a:off x="9323327" y="5451907"/>
            <a:ext cx="387259" cy="325800"/>
            <a:chOff x="5368132" y="2625725"/>
            <a:chExt cx="465138" cy="391319"/>
          </a:xfrm>
          <a:solidFill>
            <a:schemeClr val="bg1"/>
          </a:solidFill>
        </p:grpSpPr>
        <p:sp>
          <p:nvSpPr>
            <p:cNvPr id="29" name="AutoShape 120"/>
            <p:cNvSpPr/>
            <p:nvPr/>
          </p:nvSpPr>
          <p:spPr bwMode="auto">
            <a:xfrm>
              <a:off x="5484813" y="2727325"/>
              <a:ext cx="231775" cy="2317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948" y="16070"/>
                  </a:moveTo>
                  <a:cubicBezTo>
                    <a:pt x="14037" y="19468"/>
                    <a:pt x="8925" y="19859"/>
                    <a:pt x="5529" y="16948"/>
                  </a:cubicBezTo>
                  <a:cubicBezTo>
                    <a:pt x="2130" y="14038"/>
                    <a:pt x="1740" y="8924"/>
                    <a:pt x="4651" y="5527"/>
                  </a:cubicBezTo>
                  <a:cubicBezTo>
                    <a:pt x="7559" y="2131"/>
                    <a:pt x="12674" y="1740"/>
                    <a:pt x="16070" y="4650"/>
                  </a:cubicBezTo>
                  <a:cubicBezTo>
                    <a:pt x="19466" y="7560"/>
                    <a:pt x="19859" y="12673"/>
                    <a:pt x="16948" y="16070"/>
                  </a:cubicBezTo>
                  <a:moveTo>
                    <a:pt x="10800" y="0"/>
                  </a:moveTo>
                  <a:cubicBezTo>
                    <a:pt x="4833" y="0"/>
                    <a:pt x="0" y="4834"/>
                    <a:pt x="0" y="10800"/>
                  </a:cubicBezTo>
                  <a:cubicBezTo>
                    <a:pt x="0" y="16765"/>
                    <a:pt x="4833" y="21599"/>
                    <a:pt x="10800" y="21599"/>
                  </a:cubicBezTo>
                  <a:cubicBezTo>
                    <a:pt x="16764" y="21599"/>
                    <a:pt x="21600" y="16765"/>
                    <a:pt x="21600" y="10800"/>
                  </a:cubicBezTo>
                  <a:cubicBezTo>
                    <a:pt x="21600" y="4834"/>
                    <a:pt x="16764" y="0"/>
                    <a:pt x="10800" y="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7447" tIns="17447" rIns="17447" bIns="17447" anchor="ctr"/>
            <a:lstStyle/>
            <a:p>
              <a:pPr algn="just" defTabSz="208915" hangingPunct="0">
                <a:lnSpc>
                  <a:spcPct val="120000"/>
                </a:lnSpc>
              </a:pPr>
              <a:endParaRPr lang="en-US" sz="800">
                <a:solidFill>
                  <a:schemeClr val="bg1">
                    <a:lumMod val="65000"/>
                  </a:schemeClr>
                </a:solidFill>
                <a:effectLst>
                  <a:outerShdw blurRad="38100" dist="38100" dir="2700000" algn="tl">
                    <a:srgbClr val="000000"/>
                  </a:outerShdw>
                </a:effectLst>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0" name="AutoShape 121"/>
            <p:cNvSpPr/>
            <p:nvPr/>
          </p:nvSpPr>
          <p:spPr bwMode="auto">
            <a:xfrm>
              <a:off x="5542757" y="2785269"/>
              <a:ext cx="65088" cy="650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200" y="0"/>
                  </a:moveTo>
                  <a:cubicBezTo>
                    <a:pt x="8596" y="0"/>
                    <a:pt x="0" y="8596"/>
                    <a:pt x="0" y="19195"/>
                  </a:cubicBezTo>
                  <a:lnTo>
                    <a:pt x="0" y="19199"/>
                  </a:lnTo>
                  <a:cubicBezTo>
                    <a:pt x="0" y="20524"/>
                    <a:pt x="1068" y="21599"/>
                    <a:pt x="2400" y="21599"/>
                  </a:cubicBezTo>
                  <a:cubicBezTo>
                    <a:pt x="3721" y="21599"/>
                    <a:pt x="4800" y="20524"/>
                    <a:pt x="4800" y="19199"/>
                  </a:cubicBezTo>
                  <a:lnTo>
                    <a:pt x="4800" y="19195"/>
                  </a:lnTo>
                  <a:cubicBezTo>
                    <a:pt x="4800" y="11247"/>
                    <a:pt x="11240" y="4799"/>
                    <a:pt x="19200" y="4799"/>
                  </a:cubicBezTo>
                  <a:cubicBezTo>
                    <a:pt x="20521" y="4799"/>
                    <a:pt x="21600" y="3724"/>
                    <a:pt x="21600" y="2399"/>
                  </a:cubicBezTo>
                  <a:cubicBezTo>
                    <a:pt x="21600" y="1075"/>
                    <a:pt x="20521" y="0"/>
                    <a:pt x="19200" y="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7447" tIns="17447" rIns="17447" bIns="17447" anchor="ctr"/>
            <a:lstStyle/>
            <a:p>
              <a:pPr algn="just" defTabSz="208915" hangingPunct="0">
                <a:lnSpc>
                  <a:spcPct val="120000"/>
                </a:lnSpc>
              </a:pPr>
              <a:endParaRPr lang="en-US" sz="800">
                <a:solidFill>
                  <a:schemeClr val="bg1">
                    <a:lumMod val="65000"/>
                  </a:schemeClr>
                </a:solidFill>
                <a:effectLst>
                  <a:outerShdw blurRad="38100" dist="38100" dir="2700000" algn="tl">
                    <a:srgbClr val="000000"/>
                  </a:outerShdw>
                </a:effectLst>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1" name="AutoShape 122"/>
            <p:cNvSpPr/>
            <p:nvPr/>
          </p:nvSpPr>
          <p:spPr bwMode="auto">
            <a:xfrm>
              <a:off x="5368132" y="2625725"/>
              <a:ext cx="465138" cy="39131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19199"/>
                  </a:moveTo>
                  <a:cubicBezTo>
                    <a:pt x="20249" y="19642"/>
                    <a:pt x="19948" y="19999"/>
                    <a:pt x="19575" y="19999"/>
                  </a:cubicBezTo>
                  <a:lnTo>
                    <a:pt x="2024" y="19999"/>
                  </a:lnTo>
                  <a:cubicBezTo>
                    <a:pt x="1651" y="19999"/>
                    <a:pt x="1349" y="19642"/>
                    <a:pt x="1349" y="19199"/>
                  </a:cubicBezTo>
                  <a:lnTo>
                    <a:pt x="1349" y="7200"/>
                  </a:lnTo>
                  <a:cubicBezTo>
                    <a:pt x="1349" y="6809"/>
                    <a:pt x="1588" y="6475"/>
                    <a:pt x="1914" y="6411"/>
                  </a:cubicBezTo>
                  <a:lnTo>
                    <a:pt x="5588" y="5684"/>
                  </a:lnTo>
                  <a:lnTo>
                    <a:pt x="6797" y="2103"/>
                  </a:lnTo>
                  <a:cubicBezTo>
                    <a:pt x="6900" y="1799"/>
                    <a:pt x="7148" y="1600"/>
                    <a:pt x="7424" y="1600"/>
                  </a:cubicBezTo>
                  <a:lnTo>
                    <a:pt x="14174" y="1600"/>
                  </a:lnTo>
                  <a:cubicBezTo>
                    <a:pt x="14450" y="1600"/>
                    <a:pt x="14698" y="1799"/>
                    <a:pt x="14801" y="2103"/>
                  </a:cubicBezTo>
                  <a:lnTo>
                    <a:pt x="16010" y="5684"/>
                  </a:lnTo>
                  <a:lnTo>
                    <a:pt x="19685" y="6411"/>
                  </a:lnTo>
                  <a:cubicBezTo>
                    <a:pt x="20011" y="6475"/>
                    <a:pt x="20249" y="6809"/>
                    <a:pt x="20249" y="7200"/>
                  </a:cubicBezTo>
                  <a:cubicBezTo>
                    <a:pt x="20249" y="7200"/>
                    <a:pt x="20249" y="19199"/>
                    <a:pt x="20249" y="19199"/>
                  </a:cubicBezTo>
                  <a:close/>
                  <a:moveTo>
                    <a:pt x="19907" y="4832"/>
                  </a:moveTo>
                  <a:lnTo>
                    <a:pt x="16981" y="4254"/>
                  </a:lnTo>
                  <a:lnTo>
                    <a:pt x="16054" y="1507"/>
                  </a:lnTo>
                  <a:cubicBezTo>
                    <a:pt x="15745" y="591"/>
                    <a:pt x="15006" y="0"/>
                    <a:pt x="14174" y="0"/>
                  </a:cubicBezTo>
                  <a:lnTo>
                    <a:pt x="7424" y="0"/>
                  </a:lnTo>
                  <a:cubicBezTo>
                    <a:pt x="6593" y="0"/>
                    <a:pt x="5854" y="591"/>
                    <a:pt x="5543" y="1509"/>
                  </a:cubicBezTo>
                  <a:lnTo>
                    <a:pt x="4618" y="4254"/>
                  </a:lnTo>
                  <a:lnTo>
                    <a:pt x="1692" y="4832"/>
                  </a:lnTo>
                  <a:cubicBezTo>
                    <a:pt x="711" y="5025"/>
                    <a:pt x="0" y="6020"/>
                    <a:pt x="0" y="7200"/>
                  </a:cubicBezTo>
                  <a:lnTo>
                    <a:pt x="0" y="19199"/>
                  </a:lnTo>
                  <a:cubicBezTo>
                    <a:pt x="0" y="20523"/>
                    <a:pt x="908" y="21600"/>
                    <a:pt x="2024" y="21600"/>
                  </a:cubicBezTo>
                  <a:lnTo>
                    <a:pt x="19575" y="21600"/>
                  </a:lnTo>
                  <a:cubicBezTo>
                    <a:pt x="20691" y="21600"/>
                    <a:pt x="21600" y="20523"/>
                    <a:pt x="21600" y="19199"/>
                  </a:cubicBezTo>
                  <a:lnTo>
                    <a:pt x="21600" y="7200"/>
                  </a:lnTo>
                  <a:cubicBezTo>
                    <a:pt x="21600" y="6020"/>
                    <a:pt x="20888" y="5025"/>
                    <a:pt x="19907" y="4832"/>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7447" tIns="17447" rIns="17447" bIns="17447" anchor="ctr"/>
            <a:lstStyle/>
            <a:p>
              <a:pPr algn="just" defTabSz="208915" hangingPunct="0">
                <a:lnSpc>
                  <a:spcPct val="120000"/>
                </a:lnSpc>
              </a:pPr>
              <a:endParaRPr lang="en-US" sz="800">
                <a:solidFill>
                  <a:schemeClr val="bg1">
                    <a:lumMod val="65000"/>
                  </a:schemeClr>
                </a:solidFill>
                <a:effectLst>
                  <a:outerShdw blurRad="38100" dist="38100" dir="2700000" algn="tl">
                    <a:srgbClr val="000000"/>
                  </a:outerShdw>
                </a:effectLst>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32" name="Group 31"/>
          <p:cNvGrpSpPr/>
          <p:nvPr/>
        </p:nvGrpSpPr>
        <p:grpSpPr>
          <a:xfrm>
            <a:off x="8254872" y="5421506"/>
            <a:ext cx="386598" cy="386598"/>
            <a:chOff x="4439444" y="1652588"/>
            <a:chExt cx="464344" cy="464344"/>
          </a:xfrm>
          <a:solidFill>
            <a:schemeClr val="bg1"/>
          </a:solidFill>
        </p:grpSpPr>
        <p:sp>
          <p:nvSpPr>
            <p:cNvPr id="33" name="AutoShape 136"/>
            <p:cNvSpPr/>
            <p:nvPr/>
          </p:nvSpPr>
          <p:spPr bwMode="auto">
            <a:xfrm>
              <a:off x="4686300" y="1710532"/>
              <a:ext cx="152400" cy="1524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538" y="20579"/>
                  </a:moveTo>
                  <a:lnTo>
                    <a:pt x="19542" y="20579"/>
                  </a:lnTo>
                  <a:cubicBezTo>
                    <a:pt x="19546" y="21142"/>
                    <a:pt x="20004" y="21600"/>
                    <a:pt x="20571" y="21600"/>
                  </a:cubicBezTo>
                  <a:cubicBezTo>
                    <a:pt x="21137" y="21600"/>
                    <a:pt x="21599" y="21138"/>
                    <a:pt x="21599" y="20571"/>
                  </a:cubicBezTo>
                  <a:cubicBezTo>
                    <a:pt x="21599" y="20565"/>
                    <a:pt x="21595" y="20561"/>
                    <a:pt x="21595" y="20555"/>
                  </a:cubicBezTo>
                  <a:cubicBezTo>
                    <a:pt x="21583" y="9221"/>
                    <a:pt x="12411" y="41"/>
                    <a:pt x="1080" y="12"/>
                  </a:cubicBezTo>
                  <a:cubicBezTo>
                    <a:pt x="1064" y="10"/>
                    <a:pt x="1048" y="0"/>
                    <a:pt x="1028" y="0"/>
                  </a:cubicBezTo>
                  <a:cubicBezTo>
                    <a:pt x="458" y="0"/>
                    <a:pt x="0" y="461"/>
                    <a:pt x="0" y="1028"/>
                  </a:cubicBezTo>
                  <a:cubicBezTo>
                    <a:pt x="0" y="1594"/>
                    <a:pt x="458" y="2055"/>
                    <a:pt x="1024" y="2057"/>
                  </a:cubicBezTo>
                  <a:lnTo>
                    <a:pt x="1024" y="2065"/>
                  </a:lnTo>
                  <a:cubicBezTo>
                    <a:pt x="11233" y="2065"/>
                    <a:pt x="19538" y="10370"/>
                    <a:pt x="19538" y="20579"/>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7447" tIns="17447" rIns="17447" bIns="17447" anchor="ctr"/>
            <a:lstStyle/>
            <a:p>
              <a:pPr algn="just" defTabSz="208915" hangingPunct="0">
                <a:lnSpc>
                  <a:spcPct val="120000"/>
                </a:lnSpc>
              </a:pPr>
              <a:endParaRPr lang="en-US" sz="80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4" name="AutoShape 137"/>
            <p:cNvSpPr/>
            <p:nvPr/>
          </p:nvSpPr>
          <p:spPr bwMode="auto">
            <a:xfrm>
              <a:off x="4439444" y="1652588"/>
              <a:ext cx="464344" cy="464344"/>
            </a:xfrm>
            <a:custGeom>
              <a:avLst/>
              <a:gdLst>
                <a:gd name="T0" fmla="+- 0 10819 195"/>
                <a:gd name="T1" fmla="*/ T0 w 21248"/>
                <a:gd name="T2" fmla="*/ 10800 h 21600"/>
                <a:gd name="T3" fmla="+- 0 10819 195"/>
                <a:gd name="T4" fmla="*/ T3 w 21248"/>
                <a:gd name="T5" fmla="*/ 10800 h 21600"/>
                <a:gd name="T6" fmla="+- 0 10819 195"/>
                <a:gd name="T7" fmla="*/ T6 w 21248"/>
                <a:gd name="T8" fmla="*/ 10800 h 21600"/>
                <a:gd name="T9" fmla="+- 0 10819 195"/>
                <a:gd name="T10" fmla="*/ T9 w 21248"/>
                <a:gd name="T11" fmla="*/ 10800 h 21600"/>
              </a:gdLst>
              <a:ahLst/>
              <a:cxnLst>
                <a:cxn ang="0">
                  <a:pos x="T1" y="T2"/>
                </a:cxn>
                <a:cxn ang="0">
                  <a:pos x="T4" y="T5"/>
                </a:cxn>
                <a:cxn ang="0">
                  <a:pos x="T7" y="T8"/>
                </a:cxn>
                <a:cxn ang="0">
                  <a:pos x="T10" y="T11"/>
                </a:cxn>
              </a:cxnLst>
              <a:rect l="0" t="0" r="r" b="b"/>
              <a:pathLst>
                <a:path w="21248" h="21600">
                  <a:moveTo>
                    <a:pt x="19868" y="17133"/>
                  </a:moveTo>
                  <a:cubicBezTo>
                    <a:pt x="19766" y="17386"/>
                    <a:pt x="19525" y="17549"/>
                    <a:pt x="19255" y="17549"/>
                  </a:cubicBezTo>
                  <a:lnTo>
                    <a:pt x="19058" y="17549"/>
                  </a:lnTo>
                  <a:lnTo>
                    <a:pt x="3983" y="2226"/>
                  </a:lnTo>
                  <a:lnTo>
                    <a:pt x="3983" y="2025"/>
                  </a:lnTo>
                  <a:cubicBezTo>
                    <a:pt x="3983" y="1750"/>
                    <a:pt x="4144" y="1506"/>
                    <a:pt x="4393" y="1401"/>
                  </a:cubicBezTo>
                  <a:cubicBezTo>
                    <a:pt x="4475" y="1367"/>
                    <a:pt x="4560" y="1350"/>
                    <a:pt x="4647" y="1350"/>
                  </a:cubicBezTo>
                  <a:cubicBezTo>
                    <a:pt x="4824" y="1350"/>
                    <a:pt x="4991" y="1420"/>
                    <a:pt x="5116" y="1547"/>
                  </a:cubicBezTo>
                  <a:lnTo>
                    <a:pt x="19724" y="16397"/>
                  </a:lnTo>
                  <a:cubicBezTo>
                    <a:pt x="19915" y="16591"/>
                    <a:pt x="19972" y="16880"/>
                    <a:pt x="19868" y="17133"/>
                  </a:cubicBezTo>
                  <a:moveTo>
                    <a:pt x="10121" y="17549"/>
                  </a:moveTo>
                  <a:cubicBezTo>
                    <a:pt x="10017" y="17549"/>
                    <a:pt x="9922" y="17586"/>
                    <a:pt x="9824" y="17609"/>
                  </a:cubicBezTo>
                  <a:lnTo>
                    <a:pt x="3923" y="11612"/>
                  </a:lnTo>
                  <a:cubicBezTo>
                    <a:pt x="3946" y="11512"/>
                    <a:pt x="3982" y="11415"/>
                    <a:pt x="3982" y="11311"/>
                  </a:cubicBezTo>
                  <a:lnTo>
                    <a:pt x="3983" y="3180"/>
                  </a:lnTo>
                  <a:lnTo>
                    <a:pt x="18119" y="17549"/>
                  </a:lnTo>
                  <a:cubicBezTo>
                    <a:pt x="18119" y="17549"/>
                    <a:pt x="10121" y="17549"/>
                    <a:pt x="10121" y="17549"/>
                  </a:cubicBezTo>
                  <a:close/>
                  <a:moveTo>
                    <a:pt x="9182" y="17945"/>
                  </a:moveTo>
                  <a:lnTo>
                    <a:pt x="7109" y="20052"/>
                  </a:lnTo>
                  <a:cubicBezTo>
                    <a:pt x="6939" y="20224"/>
                    <a:pt x="6742" y="20249"/>
                    <a:pt x="6640" y="20249"/>
                  </a:cubicBezTo>
                  <a:cubicBezTo>
                    <a:pt x="6537" y="20249"/>
                    <a:pt x="6339" y="20224"/>
                    <a:pt x="6170" y="20052"/>
                  </a:cubicBezTo>
                  <a:lnTo>
                    <a:pt x="1522" y="15327"/>
                  </a:lnTo>
                  <a:cubicBezTo>
                    <a:pt x="1352" y="15154"/>
                    <a:pt x="1327" y="14953"/>
                    <a:pt x="1327" y="14850"/>
                  </a:cubicBezTo>
                  <a:cubicBezTo>
                    <a:pt x="1327" y="14745"/>
                    <a:pt x="1352" y="14544"/>
                    <a:pt x="1522" y="14373"/>
                  </a:cubicBezTo>
                  <a:lnTo>
                    <a:pt x="3593" y="12266"/>
                  </a:lnTo>
                  <a:cubicBezTo>
                    <a:pt x="3599" y="12260"/>
                    <a:pt x="3601" y="12251"/>
                    <a:pt x="3607" y="12245"/>
                  </a:cubicBezTo>
                  <a:lnTo>
                    <a:pt x="9202" y="17932"/>
                  </a:lnTo>
                  <a:cubicBezTo>
                    <a:pt x="9196" y="17937"/>
                    <a:pt x="9187" y="17939"/>
                    <a:pt x="9182" y="17945"/>
                  </a:cubicBezTo>
                  <a:moveTo>
                    <a:pt x="6056" y="593"/>
                  </a:moveTo>
                  <a:cubicBezTo>
                    <a:pt x="5675" y="205"/>
                    <a:pt x="5165" y="0"/>
                    <a:pt x="4647" y="0"/>
                  </a:cubicBezTo>
                  <a:cubicBezTo>
                    <a:pt x="4390" y="0"/>
                    <a:pt x="4132" y="49"/>
                    <a:pt x="3885" y="154"/>
                  </a:cubicBezTo>
                  <a:cubicBezTo>
                    <a:pt x="3141" y="467"/>
                    <a:pt x="2655" y="1205"/>
                    <a:pt x="2655" y="2025"/>
                  </a:cubicBezTo>
                  <a:lnTo>
                    <a:pt x="2654" y="11311"/>
                  </a:lnTo>
                  <a:lnTo>
                    <a:pt x="583" y="13418"/>
                  </a:lnTo>
                  <a:cubicBezTo>
                    <a:pt x="-195" y="14208"/>
                    <a:pt x="-195" y="15491"/>
                    <a:pt x="583" y="16281"/>
                  </a:cubicBezTo>
                  <a:lnTo>
                    <a:pt x="5231" y="21006"/>
                  </a:lnTo>
                  <a:cubicBezTo>
                    <a:pt x="5620" y="21402"/>
                    <a:pt x="6131" y="21599"/>
                    <a:pt x="6640" y="21599"/>
                  </a:cubicBezTo>
                  <a:cubicBezTo>
                    <a:pt x="7150" y="21599"/>
                    <a:pt x="7659" y="21402"/>
                    <a:pt x="8048" y="21006"/>
                  </a:cubicBezTo>
                  <a:lnTo>
                    <a:pt x="10121" y="18900"/>
                  </a:lnTo>
                  <a:lnTo>
                    <a:pt x="19255" y="18900"/>
                  </a:lnTo>
                  <a:cubicBezTo>
                    <a:pt x="20062" y="18900"/>
                    <a:pt x="20788" y="18407"/>
                    <a:pt x="21095" y="17650"/>
                  </a:cubicBezTo>
                  <a:cubicBezTo>
                    <a:pt x="21405" y="16893"/>
                    <a:pt x="21234" y="16022"/>
                    <a:pt x="20663" y="15443"/>
                  </a:cubicBezTo>
                  <a:cubicBezTo>
                    <a:pt x="20663" y="15443"/>
                    <a:pt x="6056" y="593"/>
                    <a:pt x="6056" y="593"/>
                  </a:cubicBezTo>
                  <a:close/>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7447" tIns="17447" rIns="17447" bIns="17447" anchor="ctr"/>
            <a:lstStyle/>
            <a:p>
              <a:pPr algn="just" defTabSz="208915" hangingPunct="0">
                <a:lnSpc>
                  <a:spcPct val="120000"/>
                </a:lnSpc>
              </a:pPr>
              <a:endParaRPr lang="en-US" sz="80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5" name="AutoShape 138"/>
            <p:cNvSpPr/>
            <p:nvPr/>
          </p:nvSpPr>
          <p:spPr bwMode="auto">
            <a:xfrm>
              <a:off x="4686300" y="1652588"/>
              <a:ext cx="217488" cy="2174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437" y="2880"/>
                  </a:moveTo>
                  <a:lnTo>
                    <a:pt x="1437" y="2885"/>
                  </a:lnTo>
                  <a:cubicBezTo>
                    <a:pt x="10965" y="2885"/>
                    <a:pt x="18717" y="10637"/>
                    <a:pt x="18717" y="20165"/>
                  </a:cubicBezTo>
                  <a:lnTo>
                    <a:pt x="18720" y="20165"/>
                  </a:lnTo>
                  <a:cubicBezTo>
                    <a:pt x="18722" y="20959"/>
                    <a:pt x="19366" y="21600"/>
                    <a:pt x="20160" y="21600"/>
                  </a:cubicBezTo>
                  <a:cubicBezTo>
                    <a:pt x="20955" y="21600"/>
                    <a:pt x="21599" y="20956"/>
                    <a:pt x="21599" y="20160"/>
                  </a:cubicBezTo>
                  <a:cubicBezTo>
                    <a:pt x="21599" y="20155"/>
                    <a:pt x="21597" y="20152"/>
                    <a:pt x="21597" y="20148"/>
                  </a:cubicBezTo>
                  <a:cubicBezTo>
                    <a:pt x="21588" y="9034"/>
                    <a:pt x="12588" y="28"/>
                    <a:pt x="1476" y="8"/>
                  </a:cubicBezTo>
                  <a:cubicBezTo>
                    <a:pt x="1465" y="7"/>
                    <a:pt x="1454" y="0"/>
                    <a:pt x="1440" y="0"/>
                  </a:cubicBezTo>
                  <a:cubicBezTo>
                    <a:pt x="644" y="0"/>
                    <a:pt x="0" y="644"/>
                    <a:pt x="0" y="1440"/>
                  </a:cubicBezTo>
                  <a:cubicBezTo>
                    <a:pt x="0" y="2234"/>
                    <a:pt x="644" y="2878"/>
                    <a:pt x="1437" y="288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7447" tIns="17447" rIns="17447" bIns="17447" anchor="ctr"/>
            <a:lstStyle/>
            <a:p>
              <a:pPr algn="just" defTabSz="208915" hangingPunct="0">
                <a:lnSpc>
                  <a:spcPct val="120000"/>
                </a:lnSpc>
              </a:pPr>
              <a:endParaRPr lang="en-US" sz="80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36" name="Group 35"/>
          <p:cNvGrpSpPr/>
          <p:nvPr/>
        </p:nvGrpSpPr>
        <p:grpSpPr>
          <a:xfrm>
            <a:off x="7185757" y="5475605"/>
            <a:ext cx="386598" cy="302009"/>
            <a:chOff x="2581275" y="1710532"/>
            <a:chExt cx="464344" cy="362744"/>
          </a:xfrm>
          <a:solidFill>
            <a:schemeClr val="bg1"/>
          </a:solidFill>
        </p:grpSpPr>
        <p:sp>
          <p:nvSpPr>
            <p:cNvPr id="37" name="AutoShape 140"/>
            <p:cNvSpPr/>
            <p:nvPr/>
          </p:nvSpPr>
          <p:spPr bwMode="auto">
            <a:xfrm>
              <a:off x="2639219" y="1768475"/>
              <a:ext cx="290513" cy="235744"/>
            </a:xfrm>
            <a:custGeom>
              <a:avLst/>
              <a:gdLst>
                <a:gd name="T0" fmla="+- 0 10800 376"/>
                <a:gd name="T1" fmla="*/ T0 w 20848"/>
                <a:gd name="T2" fmla="*/ 10800 h 21600"/>
                <a:gd name="T3" fmla="+- 0 10800 376"/>
                <a:gd name="T4" fmla="*/ T3 w 20848"/>
                <a:gd name="T5" fmla="*/ 10800 h 21600"/>
                <a:gd name="T6" fmla="+- 0 10800 376"/>
                <a:gd name="T7" fmla="*/ T6 w 20848"/>
                <a:gd name="T8" fmla="*/ 10800 h 21600"/>
                <a:gd name="T9" fmla="+- 0 10800 376"/>
                <a:gd name="T10" fmla="*/ T9 w 20848"/>
                <a:gd name="T11" fmla="*/ 10800 h 21600"/>
              </a:gdLst>
              <a:ahLst/>
              <a:cxnLst>
                <a:cxn ang="0">
                  <a:pos x="T1" y="T2"/>
                </a:cxn>
                <a:cxn ang="0">
                  <a:pos x="T4" y="T5"/>
                </a:cxn>
                <a:cxn ang="0">
                  <a:pos x="T7" y="T8"/>
                </a:cxn>
                <a:cxn ang="0">
                  <a:pos x="T10" y="T11"/>
                </a:cxn>
              </a:cxnLst>
              <a:rect l="0" t="0" r="r" b="b"/>
              <a:pathLst>
                <a:path w="20848" h="21600">
                  <a:moveTo>
                    <a:pt x="18728" y="19178"/>
                  </a:moveTo>
                  <a:cubicBezTo>
                    <a:pt x="13191" y="20631"/>
                    <a:pt x="7654" y="20631"/>
                    <a:pt x="2118" y="19178"/>
                  </a:cubicBezTo>
                  <a:cubicBezTo>
                    <a:pt x="678" y="13592"/>
                    <a:pt x="678" y="8008"/>
                    <a:pt x="2118" y="2421"/>
                  </a:cubicBezTo>
                  <a:cubicBezTo>
                    <a:pt x="7654" y="968"/>
                    <a:pt x="13191" y="968"/>
                    <a:pt x="18728" y="2421"/>
                  </a:cubicBezTo>
                  <a:cubicBezTo>
                    <a:pt x="20168" y="8008"/>
                    <a:pt x="20168" y="13592"/>
                    <a:pt x="18728" y="19178"/>
                  </a:cubicBezTo>
                  <a:moveTo>
                    <a:pt x="18938" y="1116"/>
                  </a:moveTo>
                  <a:cubicBezTo>
                    <a:pt x="16114" y="375"/>
                    <a:pt x="13249" y="0"/>
                    <a:pt x="10423" y="0"/>
                  </a:cubicBezTo>
                  <a:cubicBezTo>
                    <a:pt x="7597" y="0"/>
                    <a:pt x="4732" y="375"/>
                    <a:pt x="1908" y="1116"/>
                  </a:cubicBezTo>
                  <a:cubicBezTo>
                    <a:pt x="1543" y="1213"/>
                    <a:pt x="1244" y="1552"/>
                    <a:pt x="1127" y="2004"/>
                  </a:cubicBezTo>
                  <a:cubicBezTo>
                    <a:pt x="-376" y="7841"/>
                    <a:pt x="-376" y="13759"/>
                    <a:pt x="1127" y="19593"/>
                  </a:cubicBezTo>
                  <a:cubicBezTo>
                    <a:pt x="1244" y="20047"/>
                    <a:pt x="1543" y="20386"/>
                    <a:pt x="1908" y="20482"/>
                  </a:cubicBezTo>
                  <a:cubicBezTo>
                    <a:pt x="4732" y="21224"/>
                    <a:pt x="7597" y="21600"/>
                    <a:pt x="10423" y="21600"/>
                  </a:cubicBezTo>
                  <a:cubicBezTo>
                    <a:pt x="13249" y="21600"/>
                    <a:pt x="16114" y="21224"/>
                    <a:pt x="18938" y="20482"/>
                  </a:cubicBezTo>
                  <a:cubicBezTo>
                    <a:pt x="19303" y="20386"/>
                    <a:pt x="19602" y="20047"/>
                    <a:pt x="19719" y="19593"/>
                  </a:cubicBezTo>
                  <a:cubicBezTo>
                    <a:pt x="21223" y="13759"/>
                    <a:pt x="21223" y="7841"/>
                    <a:pt x="19719" y="2004"/>
                  </a:cubicBezTo>
                  <a:cubicBezTo>
                    <a:pt x="19602" y="1552"/>
                    <a:pt x="19303" y="1213"/>
                    <a:pt x="18938" y="1116"/>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7447" tIns="17447" rIns="17447" bIns="17447" anchor="ctr"/>
            <a:lstStyle/>
            <a:p>
              <a:pPr algn="just" defTabSz="208915" hangingPunct="0">
                <a:lnSpc>
                  <a:spcPct val="120000"/>
                </a:lnSpc>
              </a:pPr>
              <a:endParaRPr lang="en-US" sz="800">
                <a:solidFill>
                  <a:schemeClr val="bg1">
                    <a:lumMod val="65000"/>
                  </a:schemeClr>
                </a:solidFill>
                <a:effectLst>
                  <a:outerShdw blurRad="38100" dist="38100" dir="2700000" algn="tl">
                    <a:srgbClr val="000000"/>
                  </a:outerShdw>
                </a:effectLst>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8" name="AutoShape 141"/>
            <p:cNvSpPr/>
            <p:nvPr/>
          </p:nvSpPr>
          <p:spPr bwMode="auto">
            <a:xfrm>
              <a:off x="2581275" y="1710532"/>
              <a:ext cx="464344" cy="362744"/>
            </a:xfrm>
            <a:custGeom>
              <a:avLst/>
              <a:gdLst>
                <a:gd name="T0" fmla="+- 0 10800 252"/>
                <a:gd name="T1" fmla="*/ T0 w 21096"/>
                <a:gd name="T2" fmla="*/ 10800 h 21600"/>
                <a:gd name="T3" fmla="+- 0 10800 252"/>
                <a:gd name="T4" fmla="*/ T3 w 21096"/>
                <a:gd name="T5" fmla="*/ 10800 h 21600"/>
                <a:gd name="T6" fmla="+- 0 10800 252"/>
                <a:gd name="T7" fmla="*/ T6 w 21096"/>
                <a:gd name="T8" fmla="*/ 10800 h 21600"/>
                <a:gd name="T9" fmla="+- 0 10800 252"/>
                <a:gd name="T10" fmla="*/ T9 w 21096"/>
                <a:gd name="T11" fmla="*/ 10800 h 21600"/>
              </a:gdLst>
              <a:ahLst/>
              <a:cxnLst>
                <a:cxn ang="0">
                  <a:pos x="T1" y="T2"/>
                </a:cxn>
                <a:cxn ang="0">
                  <a:pos x="T4" y="T5"/>
                </a:cxn>
                <a:cxn ang="0">
                  <a:pos x="T7" y="T8"/>
                </a:cxn>
                <a:cxn ang="0">
                  <a:pos x="T10" y="T11"/>
                </a:cxn>
              </a:cxnLst>
              <a:rect l="0" t="0" r="r" b="b"/>
              <a:pathLst>
                <a:path w="21096" h="21600">
                  <a:moveTo>
                    <a:pt x="19056" y="18331"/>
                  </a:moveTo>
                  <a:cubicBezTo>
                    <a:pt x="13383" y="19233"/>
                    <a:pt x="7711" y="19233"/>
                    <a:pt x="2038" y="18331"/>
                  </a:cubicBezTo>
                  <a:cubicBezTo>
                    <a:pt x="1074" y="13022"/>
                    <a:pt x="1074" y="7713"/>
                    <a:pt x="2038" y="2404"/>
                  </a:cubicBezTo>
                  <a:cubicBezTo>
                    <a:pt x="7711" y="1502"/>
                    <a:pt x="13383" y="1502"/>
                    <a:pt x="19056" y="2404"/>
                  </a:cubicBezTo>
                  <a:cubicBezTo>
                    <a:pt x="20021" y="7713"/>
                    <a:pt x="20021" y="13022"/>
                    <a:pt x="19056" y="18331"/>
                  </a:cubicBezTo>
                  <a:moveTo>
                    <a:pt x="20338" y="2005"/>
                  </a:moveTo>
                  <a:cubicBezTo>
                    <a:pt x="20211" y="1301"/>
                    <a:pt x="19762" y="776"/>
                    <a:pt x="19215" y="689"/>
                  </a:cubicBezTo>
                  <a:cubicBezTo>
                    <a:pt x="16339" y="232"/>
                    <a:pt x="13423" y="0"/>
                    <a:pt x="10547" y="0"/>
                  </a:cubicBezTo>
                  <a:cubicBezTo>
                    <a:pt x="7671" y="0"/>
                    <a:pt x="4755" y="232"/>
                    <a:pt x="1879" y="689"/>
                  </a:cubicBezTo>
                  <a:cubicBezTo>
                    <a:pt x="1332" y="776"/>
                    <a:pt x="883" y="1301"/>
                    <a:pt x="756" y="2005"/>
                  </a:cubicBezTo>
                  <a:cubicBezTo>
                    <a:pt x="-252" y="7553"/>
                    <a:pt x="-252" y="13181"/>
                    <a:pt x="756" y="18731"/>
                  </a:cubicBezTo>
                  <a:cubicBezTo>
                    <a:pt x="883" y="19434"/>
                    <a:pt x="1332" y="19959"/>
                    <a:pt x="1879" y="20046"/>
                  </a:cubicBezTo>
                  <a:cubicBezTo>
                    <a:pt x="3265" y="20266"/>
                    <a:pt x="4660" y="20429"/>
                    <a:pt x="6055" y="20544"/>
                  </a:cubicBezTo>
                  <a:cubicBezTo>
                    <a:pt x="5979" y="20606"/>
                    <a:pt x="5931" y="20670"/>
                    <a:pt x="5931" y="20735"/>
                  </a:cubicBezTo>
                  <a:cubicBezTo>
                    <a:pt x="5931" y="21213"/>
                    <a:pt x="7997" y="21599"/>
                    <a:pt x="10547" y="21599"/>
                  </a:cubicBezTo>
                  <a:cubicBezTo>
                    <a:pt x="13097" y="21599"/>
                    <a:pt x="15164" y="21213"/>
                    <a:pt x="15164" y="20735"/>
                  </a:cubicBezTo>
                  <a:cubicBezTo>
                    <a:pt x="15164" y="20670"/>
                    <a:pt x="15115" y="20606"/>
                    <a:pt x="15040" y="20544"/>
                  </a:cubicBezTo>
                  <a:cubicBezTo>
                    <a:pt x="16434" y="20429"/>
                    <a:pt x="17830" y="20266"/>
                    <a:pt x="19215" y="20046"/>
                  </a:cubicBezTo>
                  <a:cubicBezTo>
                    <a:pt x="19762" y="19959"/>
                    <a:pt x="20211" y="19434"/>
                    <a:pt x="20338" y="18731"/>
                  </a:cubicBezTo>
                  <a:cubicBezTo>
                    <a:pt x="21347" y="13181"/>
                    <a:pt x="21347" y="7553"/>
                    <a:pt x="20338" y="2005"/>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7447" tIns="17447" rIns="17447" bIns="17447" anchor="ctr"/>
            <a:lstStyle/>
            <a:p>
              <a:pPr algn="just" defTabSz="208915" hangingPunct="0">
                <a:lnSpc>
                  <a:spcPct val="120000"/>
                </a:lnSpc>
              </a:pPr>
              <a:endParaRPr lang="en-US" sz="800">
                <a:solidFill>
                  <a:schemeClr val="bg1">
                    <a:lumMod val="65000"/>
                  </a:schemeClr>
                </a:solidFill>
                <a:effectLst>
                  <a:outerShdw blurRad="38100" dist="38100" dir="2700000" algn="tl">
                    <a:srgbClr val="000000"/>
                  </a:outerShdw>
                </a:effectLst>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9" name="AutoShape 142"/>
            <p:cNvSpPr/>
            <p:nvPr/>
          </p:nvSpPr>
          <p:spPr bwMode="auto">
            <a:xfrm>
              <a:off x="2944019" y="1783557"/>
              <a:ext cx="43656" cy="4286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7200"/>
                  </a:moveTo>
                  <a:cubicBezTo>
                    <a:pt x="12779" y="7200"/>
                    <a:pt x="14399" y="8820"/>
                    <a:pt x="14399" y="10800"/>
                  </a:cubicBezTo>
                  <a:cubicBezTo>
                    <a:pt x="14399" y="12779"/>
                    <a:pt x="12779" y="14400"/>
                    <a:pt x="10800" y="14400"/>
                  </a:cubicBezTo>
                  <a:cubicBezTo>
                    <a:pt x="8820" y="14400"/>
                    <a:pt x="7199" y="12779"/>
                    <a:pt x="7199" y="10800"/>
                  </a:cubicBezTo>
                  <a:cubicBezTo>
                    <a:pt x="7199" y="8820"/>
                    <a:pt x="8820" y="7200"/>
                    <a:pt x="10800" y="7200"/>
                  </a:cubicBezTo>
                  <a:moveTo>
                    <a:pt x="10800" y="21599"/>
                  </a:moveTo>
                  <a:cubicBezTo>
                    <a:pt x="16762" y="21599"/>
                    <a:pt x="21600" y="16762"/>
                    <a:pt x="21600" y="10800"/>
                  </a:cubicBezTo>
                  <a:cubicBezTo>
                    <a:pt x="21600" y="4837"/>
                    <a:pt x="16762" y="0"/>
                    <a:pt x="10800" y="0"/>
                  </a:cubicBezTo>
                  <a:cubicBezTo>
                    <a:pt x="4837" y="0"/>
                    <a:pt x="0" y="4837"/>
                    <a:pt x="0" y="10800"/>
                  </a:cubicBezTo>
                  <a:cubicBezTo>
                    <a:pt x="0" y="16762"/>
                    <a:pt x="4837" y="21599"/>
                    <a:pt x="10800" y="21599"/>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7447" tIns="17447" rIns="17447" bIns="17447" anchor="ctr"/>
            <a:lstStyle/>
            <a:p>
              <a:pPr algn="just" defTabSz="208915" hangingPunct="0">
                <a:lnSpc>
                  <a:spcPct val="120000"/>
                </a:lnSpc>
              </a:pPr>
              <a:endParaRPr lang="en-US" sz="800">
                <a:solidFill>
                  <a:schemeClr val="bg1">
                    <a:lumMod val="65000"/>
                  </a:schemeClr>
                </a:solidFill>
                <a:effectLst>
                  <a:outerShdw blurRad="38100" dist="38100" dir="2700000" algn="tl">
                    <a:srgbClr val="000000"/>
                  </a:outerShdw>
                </a:effectLst>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0" name="AutoShape 143"/>
            <p:cNvSpPr/>
            <p:nvPr/>
          </p:nvSpPr>
          <p:spPr bwMode="auto">
            <a:xfrm>
              <a:off x="2929732" y="1971675"/>
              <a:ext cx="57944" cy="1508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899" y="0"/>
                  </a:moveTo>
                  <a:lnTo>
                    <a:pt x="2699" y="0"/>
                  </a:lnTo>
                  <a:cubicBezTo>
                    <a:pt x="1210" y="0"/>
                    <a:pt x="0" y="4841"/>
                    <a:pt x="0" y="10800"/>
                  </a:cubicBezTo>
                  <a:cubicBezTo>
                    <a:pt x="0" y="16758"/>
                    <a:pt x="1210" y="21599"/>
                    <a:pt x="2699" y="21599"/>
                  </a:cubicBezTo>
                  <a:lnTo>
                    <a:pt x="18899" y="21599"/>
                  </a:lnTo>
                  <a:cubicBezTo>
                    <a:pt x="20389" y="21599"/>
                    <a:pt x="21600" y="16758"/>
                    <a:pt x="21600" y="10800"/>
                  </a:cubicBezTo>
                  <a:cubicBezTo>
                    <a:pt x="21600" y="4841"/>
                    <a:pt x="20389" y="0"/>
                    <a:pt x="18899" y="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7447" tIns="17447" rIns="17447" bIns="17447" anchor="ctr"/>
            <a:lstStyle/>
            <a:p>
              <a:pPr algn="just" defTabSz="208915" hangingPunct="0">
                <a:lnSpc>
                  <a:spcPct val="120000"/>
                </a:lnSpc>
              </a:pPr>
              <a:endParaRPr lang="en-US" sz="800">
                <a:solidFill>
                  <a:schemeClr val="bg1">
                    <a:lumMod val="65000"/>
                  </a:schemeClr>
                </a:solidFill>
                <a:effectLst>
                  <a:outerShdw blurRad="38100" dist="38100" dir="2700000" algn="tl">
                    <a:srgbClr val="000000"/>
                  </a:outerShdw>
                </a:effectLst>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1" name="AutoShape 144"/>
            <p:cNvSpPr/>
            <p:nvPr/>
          </p:nvSpPr>
          <p:spPr bwMode="auto">
            <a:xfrm>
              <a:off x="2944019" y="1928019"/>
              <a:ext cx="58738" cy="1508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899" y="0"/>
                  </a:moveTo>
                  <a:lnTo>
                    <a:pt x="2699" y="0"/>
                  </a:lnTo>
                  <a:cubicBezTo>
                    <a:pt x="1210" y="0"/>
                    <a:pt x="0" y="4841"/>
                    <a:pt x="0" y="10800"/>
                  </a:cubicBezTo>
                  <a:cubicBezTo>
                    <a:pt x="0" y="16758"/>
                    <a:pt x="1210" y="21599"/>
                    <a:pt x="2699" y="21599"/>
                  </a:cubicBezTo>
                  <a:lnTo>
                    <a:pt x="18899" y="21599"/>
                  </a:lnTo>
                  <a:cubicBezTo>
                    <a:pt x="20389" y="21599"/>
                    <a:pt x="21600" y="16758"/>
                    <a:pt x="21600" y="10800"/>
                  </a:cubicBezTo>
                  <a:cubicBezTo>
                    <a:pt x="21600" y="4841"/>
                    <a:pt x="20389" y="0"/>
                    <a:pt x="18899" y="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7447" tIns="17447" rIns="17447" bIns="17447" anchor="ctr"/>
            <a:lstStyle/>
            <a:p>
              <a:pPr algn="just" defTabSz="208915" hangingPunct="0">
                <a:lnSpc>
                  <a:spcPct val="120000"/>
                </a:lnSpc>
              </a:pPr>
              <a:endParaRPr lang="en-US" sz="800">
                <a:solidFill>
                  <a:schemeClr val="bg1">
                    <a:lumMod val="65000"/>
                  </a:schemeClr>
                </a:solidFill>
                <a:effectLst>
                  <a:outerShdw blurRad="38100" dist="38100" dir="2700000" algn="tl">
                    <a:srgbClr val="000000"/>
                  </a:outerShdw>
                </a:effectLst>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2" name="AutoShape 145"/>
            <p:cNvSpPr/>
            <p:nvPr/>
          </p:nvSpPr>
          <p:spPr bwMode="auto">
            <a:xfrm>
              <a:off x="2944019" y="1885157"/>
              <a:ext cx="58738" cy="142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899" y="0"/>
                  </a:moveTo>
                  <a:lnTo>
                    <a:pt x="2699" y="0"/>
                  </a:lnTo>
                  <a:cubicBezTo>
                    <a:pt x="1210" y="0"/>
                    <a:pt x="0" y="4841"/>
                    <a:pt x="0" y="10800"/>
                  </a:cubicBezTo>
                  <a:cubicBezTo>
                    <a:pt x="0" y="16758"/>
                    <a:pt x="1210" y="21599"/>
                    <a:pt x="2699" y="21599"/>
                  </a:cubicBezTo>
                  <a:lnTo>
                    <a:pt x="18899" y="21599"/>
                  </a:lnTo>
                  <a:cubicBezTo>
                    <a:pt x="20389" y="21599"/>
                    <a:pt x="21600" y="16758"/>
                    <a:pt x="21600" y="10800"/>
                  </a:cubicBezTo>
                  <a:cubicBezTo>
                    <a:pt x="21600" y="4841"/>
                    <a:pt x="20389" y="0"/>
                    <a:pt x="18899" y="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7447" tIns="17447" rIns="17447" bIns="17447" anchor="ctr"/>
            <a:lstStyle/>
            <a:p>
              <a:pPr algn="just" defTabSz="208915" hangingPunct="0">
                <a:lnSpc>
                  <a:spcPct val="120000"/>
                </a:lnSpc>
              </a:pPr>
              <a:endParaRPr lang="en-US" sz="800">
                <a:solidFill>
                  <a:schemeClr val="bg1">
                    <a:lumMod val="65000"/>
                  </a:schemeClr>
                </a:solidFill>
                <a:effectLst>
                  <a:outerShdw blurRad="38100" dist="38100" dir="2700000" algn="tl">
                    <a:srgbClr val="000000"/>
                  </a:outerShdw>
                </a:effectLst>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3" name="AutoShape 146"/>
            <p:cNvSpPr/>
            <p:nvPr/>
          </p:nvSpPr>
          <p:spPr bwMode="auto">
            <a:xfrm>
              <a:off x="2697957" y="1826419"/>
              <a:ext cx="86519" cy="61119"/>
            </a:xfrm>
            <a:custGeom>
              <a:avLst/>
              <a:gdLst>
                <a:gd name="T0" fmla="+- 0 10822 44"/>
                <a:gd name="T1" fmla="*/ T0 w 21556"/>
                <a:gd name="T2" fmla="+- 0 10826 53"/>
                <a:gd name="T3" fmla="*/ 10826 h 21547"/>
                <a:gd name="T4" fmla="+- 0 10822 44"/>
                <a:gd name="T5" fmla="*/ T4 w 21556"/>
                <a:gd name="T6" fmla="+- 0 10826 53"/>
                <a:gd name="T7" fmla="*/ 10826 h 21547"/>
                <a:gd name="T8" fmla="+- 0 10822 44"/>
                <a:gd name="T9" fmla="*/ T8 w 21556"/>
                <a:gd name="T10" fmla="+- 0 10826 53"/>
                <a:gd name="T11" fmla="*/ 10826 h 21547"/>
                <a:gd name="T12" fmla="+- 0 10822 44"/>
                <a:gd name="T13" fmla="*/ T12 w 21556"/>
                <a:gd name="T14" fmla="+- 0 10826 53"/>
                <a:gd name="T15" fmla="*/ 10826 h 21547"/>
              </a:gdLst>
              <a:ahLst/>
              <a:cxnLst>
                <a:cxn ang="0">
                  <a:pos x="T1" y="T3"/>
                </a:cxn>
                <a:cxn ang="0">
                  <a:pos x="T5" y="T7"/>
                </a:cxn>
                <a:cxn ang="0">
                  <a:pos x="T9" y="T11"/>
                </a:cxn>
                <a:cxn ang="0">
                  <a:pos x="T13" y="T15"/>
                </a:cxn>
              </a:cxnLst>
              <a:rect l="0" t="0" r="r" b="b"/>
              <a:pathLst>
                <a:path w="21556" h="21547">
                  <a:moveTo>
                    <a:pt x="19751" y="2"/>
                  </a:moveTo>
                  <a:lnTo>
                    <a:pt x="3200" y="1845"/>
                  </a:lnTo>
                  <a:cubicBezTo>
                    <a:pt x="2215" y="2010"/>
                    <a:pt x="1272" y="3284"/>
                    <a:pt x="1106" y="4676"/>
                  </a:cubicBezTo>
                  <a:lnTo>
                    <a:pt x="1" y="18986"/>
                  </a:lnTo>
                  <a:cubicBezTo>
                    <a:pt x="-44" y="20398"/>
                    <a:pt x="724" y="21547"/>
                    <a:pt x="1712" y="21547"/>
                  </a:cubicBezTo>
                  <a:cubicBezTo>
                    <a:pt x="2698" y="21547"/>
                    <a:pt x="3542" y="20398"/>
                    <a:pt x="3582" y="18978"/>
                  </a:cubicBezTo>
                  <a:lnTo>
                    <a:pt x="4185" y="9251"/>
                  </a:lnTo>
                  <a:cubicBezTo>
                    <a:pt x="4319" y="7849"/>
                    <a:pt x="5235" y="6592"/>
                    <a:pt x="6220" y="6447"/>
                  </a:cubicBezTo>
                  <a:lnTo>
                    <a:pt x="19751" y="5128"/>
                  </a:lnTo>
                  <a:cubicBezTo>
                    <a:pt x="20743" y="5078"/>
                    <a:pt x="21556" y="3884"/>
                    <a:pt x="21556" y="2467"/>
                  </a:cubicBezTo>
                  <a:cubicBezTo>
                    <a:pt x="21556" y="1055"/>
                    <a:pt x="20743" y="-53"/>
                    <a:pt x="19751" y="2"/>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7447" tIns="17447" rIns="17447" bIns="17447" anchor="ctr"/>
            <a:lstStyle/>
            <a:p>
              <a:pPr algn="just" defTabSz="208915" hangingPunct="0">
                <a:lnSpc>
                  <a:spcPct val="120000"/>
                </a:lnSpc>
              </a:pPr>
              <a:endParaRPr lang="en-US" sz="800">
                <a:solidFill>
                  <a:schemeClr val="bg1">
                    <a:lumMod val="65000"/>
                  </a:schemeClr>
                </a:solidFill>
                <a:effectLst>
                  <a:outerShdw blurRad="38100" dist="38100" dir="2700000" algn="tl">
                    <a:srgbClr val="000000"/>
                  </a:outerShdw>
                </a:effectLst>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49" name="TextBox 48"/>
          <p:cNvSpPr txBox="1"/>
          <p:nvPr/>
        </p:nvSpPr>
        <p:spPr>
          <a:xfrm>
            <a:off x="10537861" y="2300033"/>
            <a:ext cx="99060" cy="257810"/>
          </a:xfrm>
          <a:prstGeom prst="rect">
            <a:avLst/>
          </a:prstGeom>
          <a:noFill/>
        </p:spPr>
        <p:txBody>
          <a:bodyPr wrap="none" lIns="0" tIns="0" rIns="0" bIns="0" rtlCol="0">
            <a:spAutoFit/>
          </a:bodyPr>
          <a:lstStyle/>
          <a:p>
            <a:pPr algn="just">
              <a:lnSpc>
                <a:spcPct val="120000"/>
              </a:lnSpc>
            </a:pPr>
            <a:r>
              <a:rPr lang="en-US" sz="140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d</a:t>
            </a:r>
          </a:p>
        </p:txBody>
      </p:sp>
      <p:sp>
        <p:nvSpPr>
          <p:cNvPr id="50" name="TextBox 49"/>
          <p:cNvSpPr txBox="1"/>
          <p:nvPr/>
        </p:nvSpPr>
        <p:spPr>
          <a:xfrm>
            <a:off x="7329526" y="3427262"/>
            <a:ext cx="99060" cy="257810"/>
          </a:xfrm>
          <a:prstGeom prst="rect">
            <a:avLst/>
          </a:prstGeom>
          <a:noFill/>
        </p:spPr>
        <p:txBody>
          <a:bodyPr wrap="none" lIns="0" tIns="0" rIns="0" bIns="0" rtlCol="0">
            <a:spAutoFit/>
          </a:bodyPr>
          <a:lstStyle/>
          <a:p>
            <a:pPr algn="just">
              <a:lnSpc>
                <a:spcPct val="120000"/>
              </a:lnSpc>
            </a:pPr>
            <a:r>
              <a:rPr lang="en-US" sz="140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a</a:t>
            </a:r>
          </a:p>
        </p:txBody>
      </p:sp>
      <p:sp>
        <p:nvSpPr>
          <p:cNvPr id="51" name="TextBox 50"/>
          <p:cNvSpPr txBox="1"/>
          <p:nvPr/>
        </p:nvSpPr>
        <p:spPr>
          <a:xfrm>
            <a:off x="8397779" y="3960150"/>
            <a:ext cx="99060" cy="257810"/>
          </a:xfrm>
          <a:prstGeom prst="rect">
            <a:avLst/>
          </a:prstGeom>
          <a:noFill/>
        </p:spPr>
        <p:txBody>
          <a:bodyPr wrap="none" lIns="0" tIns="0" rIns="0" bIns="0" rtlCol="0">
            <a:spAutoFit/>
          </a:bodyPr>
          <a:lstStyle/>
          <a:p>
            <a:pPr algn="just">
              <a:lnSpc>
                <a:spcPct val="120000"/>
              </a:lnSpc>
            </a:pPr>
            <a:r>
              <a:rPr lang="en-US" sz="140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b</a:t>
            </a:r>
          </a:p>
        </p:txBody>
      </p:sp>
      <p:sp>
        <p:nvSpPr>
          <p:cNvPr id="52" name="TextBox 51"/>
          <p:cNvSpPr txBox="1"/>
          <p:nvPr/>
        </p:nvSpPr>
        <p:spPr>
          <a:xfrm>
            <a:off x="11605171" y="3484405"/>
            <a:ext cx="99060" cy="257810"/>
          </a:xfrm>
          <a:prstGeom prst="rect">
            <a:avLst/>
          </a:prstGeom>
          <a:noFill/>
        </p:spPr>
        <p:txBody>
          <a:bodyPr wrap="none" lIns="0" tIns="0" rIns="0" bIns="0" rtlCol="0">
            <a:spAutoFit/>
          </a:bodyPr>
          <a:lstStyle/>
          <a:p>
            <a:pPr algn="just">
              <a:lnSpc>
                <a:spcPct val="120000"/>
              </a:lnSpc>
            </a:pPr>
            <a:r>
              <a:rPr lang="en-US" sz="140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e</a:t>
            </a:r>
          </a:p>
        </p:txBody>
      </p:sp>
      <p:sp>
        <p:nvSpPr>
          <p:cNvPr id="53" name="TextBox 52"/>
          <p:cNvSpPr txBox="1"/>
          <p:nvPr/>
        </p:nvSpPr>
        <p:spPr>
          <a:xfrm>
            <a:off x="9451360" y="2801359"/>
            <a:ext cx="88900" cy="257810"/>
          </a:xfrm>
          <a:prstGeom prst="rect">
            <a:avLst/>
          </a:prstGeom>
          <a:noFill/>
        </p:spPr>
        <p:txBody>
          <a:bodyPr wrap="none" lIns="0" tIns="0" rIns="0" bIns="0" rtlCol="0">
            <a:spAutoFit/>
          </a:bodyPr>
          <a:lstStyle/>
          <a:p>
            <a:pPr algn="just">
              <a:lnSpc>
                <a:spcPct val="120000"/>
              </a:lnSpc>
            </a:pPr>
            <a:r>
              <a:rPr lang="en-US" sz="140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c</a:t>
            </a:r>
          </a:p>
        </p:txBody>
      </p:sp>
      <p:sp>
        <p:nvSpPr>
          <p:cNvPr id="54" name="TextBox 53"/>
          <p:cNvSpPr txBox="1"/>
          <p:nvPr/>
        </p:nvSpPr>
        <p:spPr>
          <a:xfrm>
            <a:off x="3894982" y="666750"/>
            <a:ext cx="1016000" cy="368935"/>
          </a:xfrm>
          <a:prstGeom prst="rect">
            <a:avLst/>
          </a:prstGeom>
          <a:noFill/>
        </p:spPr>
        <p:txBody>
          <a:bodyPr wrap="none" lIns="0" tIns="0" rIns="0" bIns="0" rtlCol="0">
            <a:spAutoFit/>
          </a:bodyPr>
          <a:lstStyle/>
          <a:p>
            <a:pPr algn="l">
              <a:lnSpc>
                <a:spcPct val="120000"/>
              </a:lnSpc>
            </a:pPr>
            <a:r>
              <a:rPr lang="zh-CN" altLang="en-US" sz="200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内部审核</a:t>
            </a:r>
          </a:p>
        </p:txBody>
      </p:sp>
      <p:sp>
        <p:nvSpPr>
          <p:cNvPr id="55" name="TextBox 54"/>
          <p:cNvSpPr txBox="1"/>
          <p:nvPr/>
        </p:nvSpPr>
        <p:spPr>
          <a:xfrm>
            <a:off x="886164" y="3079215"/>
            <a:ext cx="1016000" cy="368935"/>
          </a:xfrm>
          <a:prstGeom prst="rect">
            <a:avLst/>
          </a:prstGeom>
          <a:noFill/>
        </p:spPr>
        <p:txBody>
          <a:bodyPr wrap="none" lIns="0" tIns="0" rIns="0" bIns="0" rtlCol="0">
            <a:spAutoFit/>
          </a:bodyPr>
          <a:lstStyle/>
          <a:p>
            <a:pPr>
              <a:lnSpc>
                <a:spcPct val="120000"/>
              </a:lnSpc>
            </a:pPr>
            <a:r>
              <a:rPr lang="zh-CN" sz="2000"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组织应：</a:t>
            </a:r>
          </a:p>
        </p:txBody>
      </p:sp>
      <p:sp>
        <p:nvSpPr>
          <p:cNvPr id="56" name="Rectangle 55"/>
          <p:cNvSpPr/>
          <p:nvPr/>
        </p:nvSpPr>
        <p:spPr>
          <a:xfrm>
            <a:off x="1958340" y="1147445"/>
            <a:ext cx="4889500" cy="1846580"/>
          </a:xfrm>
          <a:prstGeom prst="rect">
            <a:avLst/>
          </a:prstGeom>
        </p:spPr>
        <p:txBody>
          <a:bodyPr wrap="square" lIns="0" tIns="0" rIns="0" bIns="0">
            <a:spAutoFit/>
          </a:bodyPr>
          <a:lstStyle/>
          <a:p>
            <a:pPr algn="just" eaLnBrk="1" latinLnBrk="0" hangingPunct="1">
              <a:lnSpc>
                <a:spcPct val="100000"/>
              </a:lnSpc>
            </a:pPr>
            <a:r>
              <a:rPr lang="en-US" altLang="zh-CN" sz="20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组织应按照计划的时间间隔进行内部审核，以提供有关质量管理体系的下列信息：</a:t>
            </a:r>
          </a:p>
          <a:p>
            <a:pPr algn="just" eaLnBrk="1" latinLnBrk="0" hangingPunct="1">
              <a:lnSpc>
                <a:spcPct val="100000"/>
              </a:lnSpc>
            </a:pPr>
            <a:r>
              <a:rPr lang="en-US" altLang="zh-CN" sz="20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A）是否符合：</a:t>
            </a:r>
          </a:p>
          <a:p>
            <a:pPr marL="342900" indent="-342900" algn="just" eaLnBrk="1" latinLnBrk="0" hangingPunct="1">
              <a:lnSpc>
                <a:spcPct val="100000"/>
              </a:lnSpc>
              <a:buFont typeface="Wingdings" panose="05000000000000000000" charset="0"/>
              <a:buChar char=""/>
            </a:pPr>
            <a:r>
              <a:rPr lang="en-US" altLang="zh-CN" sz="20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组织自身的质量管理体系要求；</a:t>
            </a:r>
          </a:p>
          <a:p>
            <a:pPr marL="342900" indent="-342900" algn="just" eaLnBrk="1" latinLnBrk="0" hangingPunct="1">
              <a:lnSpc>
                <a:spcPct val="100000"/>
              </a:lnSpc>
              <a:buFont typeface="Wingdings" panose="05000000000000000000" charset="0"/>
              <a:buChar char=""/>
            </a:pPr>
            <a:r>
              <a:rPr lang="en-US" altLang="zh-CN" sz="20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本标准的要求；</a:t>
            </a:r>
          </a:p>
          <a:p>
            <a:pPr algn="just" eaLnBrk="1" latinLnBrk="0" hangingPunct="1">
              <a:lnSpc>
                <a:spcPct val="100000"/>
              </a:lnSpc>
            </a:pPr>
            <a:r>
              <a:rPr lang="en-US" altLang="zh-CN" sz="20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B）是否得到有效的实施和保持。</a:t>
            </a:r>
          </a:p>
        </p:txBody>
      </p:sp>
      <p:sp>
        <p:nvSpPr>
          <p:cNvPr id="57" name="Rectangle 56"/>
          <p:cNvSpPr/>
          <p:nvPr/>
        </p:nvSpPr>
        <p:spPr>
          <a:xfrm>
            <a:off x="3555937" y="3072982"/>
            <a:ext cx="1694091" cy="332105"/>
          </a:xfrm>
          <a:prstGeom prst="rect">
            <a:avLst/>
          </a:prstGeom>
        </p:spPr>
        <p:txBody>
          <a:bodyPr wrap="square" lIns="0" tIns="0" rIns="0" bIns="0">
            <a:spAutoFit/>
          </a:bodyPr>
          <a:lstStyle/>
          <a:p>
            <a:pPr algn="ctr">
              <a:lnSpc>
                <a:spcPct val="120000"/>
              </a:lnSpc>
            </a:pPr>
            <a:r>
              <a:rPr lang="zh-CN" sz="180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如何评审</a:t>
            </a:r>
            <a:endParaRPr lang="zh-CN" sz="1800"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8" name="Rectangle 57"/>
          <p:cNvSpPr/>
          <p:nvPr/>
        </p:nvSpPr>
        <p:spPr>
          <a:xfrm>
            <a:off x="1902460" y="3404870"/>
            <a:ext cx="4945380" cy="1384935"/>
          </a:xfrm>
          <a:prstGeom prst="rect">
            <a:avLst/>
          </a:prstGeom>
        </p:spPr>
        <p:txBody>
          <a:bodyPr wrap="square" lIns="0" tIns="0" rIns="0" bIns="0">
            <a:spAutoFit/>
          </a:bodyPr>
          <a:lstStyle/>
          <a:p>
            <a:pPr algn="just" eaLnBrk="1" latinLnBrk="0" hangingPunct="1">
              <a:lnSpc>
                <a:spcPct val="100000"/>
              </a:lnSpc>
            </a:pPr>
            <a:r>
              <a:rPr lang="en-US" altLang="zh-CN" sz="18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a)依据有关过程的重要性、对组织产生影响的变化和以往的审核结果，策划、制定、实施和保持审核方案，审核方案包括频次、方法、职责、策划要求和报告；</a:t>
            </a:r>
          </a:p>
          <a:p>
            <a:pPr algn="just" eaLnBrk="1" latinLnBrk="0" hangingPunct="1">
              <a:lnSpc>
                <a:spcPct val="100000"/>
              </a:lnSpc>
            </a:pPr>
            <a:r>
              <a:rPr lang="en-US" altLang="zh-CN" sz="18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b)规定每次审核的审核准则和范围；</a:t>
            </a:r>
          </a:p>
        </p:txBody>
      </p:sp>
      <p:cxnSp>
        <p:nvCxnSpPr>
          <p:cNvPr id="59" name="Straight Connector 58"/>
          <p:cNvCxnSpPr/>
          <p:nvPr/>
        </p:nvCxnSpPr>
        <p:spPr>
          <a:xfrm>
            <a:off x="2033099" y="4818103"/>
            <a:ext cx="3424433" cy="0"/>
          </a:xfrm>
          <a:prstGeom prst="line">
            <a:avLst/>
          </a:prstGeom>
        </p:spPr>
        <p:style>
          <a:lnRef idx="1">
            <a:schemeClr val="dk1"/>
          </a:lnRef>
          <a:fillRef idx="0">
            <a:schemeClr val="dk1"/>
          </a:fillRef>
          <a:effectRef idx="0">
            <a:schemeClr val="dk1"/>
          </a:effectRef>
          <a:fontRef idx="minor">
            <a:schemeClr val="tx1"/>
          </a:fontRef>
        </p:style>
      </p:cxnSp>
      <p:grpSp>
        <p:nvGrpSpPr>
          <p:cNvPr id="60" name="Group 59"/>
          <p:cNvGrpSpPr/>
          <p:nvPr/>
        </p:nvGrpSpPr>
        <p:grpSpPr>
          <a:xfrm>
            <a:off x="1181805" y="4917586"/>
            <a:ext cx="425258" cy="425258"/>
            <a:chOff x="3510757" y="2582069"/>
            <a:chExt cx="464344" cy="464344"/>
          </a:xfrm>
          <a:solidFill>
            <a:schemeClr val="accent4"/>
          </a:solidFill>
        </p:grpSpPr>
        <p:sp>
          <p:nvSpPr>
            <p:cNvPr id="61" name="AutoShape 126"/>
            <p:cNvSpPr/>
            <p:nvPr/>
          </p:nvSpPr>
          <p:spPr bwMode="auto">
            <a:xfrm>
              <a:off x="3510757" y="2582069"/>
              <a:ext cx="464344" cy="4643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3499" y="14850"/>
                  </a:moveTo>
                  <a:cubicBezTo>
                    <a:pt x="9772" y="14850"/>
                    <a:pt x="6749" y="11827"/>
                    <a:pt x="6749" y="8100"/>
                  </a:cubicBezTo>
                  <a:cubicBezTo>
                    <a:pt x="6749" y="4372"/>
                    <a:pt x="9772" y="1350"/>
                    <a:pt x="13499" y="1350"/>
                  </a:cubicBezTo>
                  <a:cubicBezTo>
                    <a:pt x="17227" y="1350"/>
                    <a:pt x="20249" y="4372"/>
                    <a:pt x="20249" y="8100"/>
                  </a:cubicBezTo>
                  <a:cubicBezTo>
                    <a:pt x="20249" y="11827"/>
                    <a:pt x="17227" y="14850"/>
                    <a:pt x="13499" y="14850"/>
                  </a:cubicBezTo>
                  <a:moveTo>
                    <a:pt x="3236" y="20042"/>
                  </a:moveTo>
                  <a:cubicBezTo>
                    <a:pt x="3019" y="20266"/>
                    <a:pt x="2718" y="20408"/>
                    <a:pt x="2382" y="20408"/>
                  </a:cubicBezTo>
                  <a:cubicBezTo>
                    <a:pt x="1724" y="20408"/>
                    <a:pt x="1191" y="19875"/>
                    <a:pt x="1191" y="19218"/>
                  </a:cubicBezTo>
                  <a:cubicBezTo>
                    <a:pt x="1191" y="18881"/>
                    <a:pt x="1332" y="18580"/>
                    <a:pt x="1557" y="18363"/>
                  </a:cubicBezTo>
                  <a:lnTo>
                    <a:pt x="1551" y="18358"/>
                  </a:lnTo>
                  <a:lnTo>
                    <a:pt x="6996" y="12913"/>
                  </a:lnTo>
                  <a:cubicBezTo>
                    <a:pt x="7472" y="13555"/>
                    <a:pt x="8039" y="14122"/>
                    <a:pt x="8680" y="14599"/>
                  </a:cubicBezTo>
                  <a:cubicBezTo>
                    <a:pt x="8680" y="14599"/>
                    <a:pt x="3236" y="20042"/>
                    <a:pt x="3236" y="20042"/>
                  </a:cubicBezTo>
                  <a:close/>
                  <a:moveTo>
                    <a:pt x="13499" y="0"/>
                  </a:moveTo>
                  <a:cubicBezTo>
                    <a:pt x="9026" y="0"/>
                    <a:pt x="5399" y="3626"/>
                    <a:pt x="5399" y="8100"/>
                  </a:cubicBezTo>
                  <a:cubicBezTo>
                    <a:pt x="5399" y="9467"/>
                    <a:pt x="5742" y="10754"/>
                    <a:pt x="6341" y="11884"/>
                  </a:cubicBezTo>
                  <a:lnTo>
                    <a:pt x="709" y="17515"/>
                  </a:lnTo>
                  <a:lnTo>
                    <a:pt x="713" y="17520"/>
                  </a:lnTo>
                  <a:cubicBezTo>
                    <a:pt x="274" y="17953"/>
                    <a:pt x="0" y="18552"/>
                    <a:pt x="0" y="19218"/>
                  </a:cubicBezTo>
                  <a:cubicBezTo>
                    <a:pt x="0" y="20533"/>
                    <a:pt x="1066" y="21599"/>
                    <a:pt x="2382" y="21599"/>
                  </a:cubicBezTo>
                  <a:cubicBezTo>
                    <a:pt x="3047" y="21599"/>
                    <a:pt x="3647" y="21326"/>
                    <a:pt x="4079" y="20885"/>
                  </a:cubicBezTo>
                  <a:lnTo>
                    <a:pt x="4078" y="20884"/>
                  </a:lnTo>
                  <a:lnTo>
                    <a:pt x="9708" y="15255"/>
                  </a:lnTo>
                  <a:cubicBezTo>
                    <a:pt x="10839" y="15856"/>
                    <a:pt x="12128" y="16200"/>
                    <a:pt x="13499" y="16200"/>
                  </a:cubicBezTo>
                  <a:cubicBezTo>
                    <a:pt x="17973" y="16200"/>
                    <a:pt x="21600" y="12573"/>
                    <a:pt x="21600" y="8100"/>
                  </a:cubicBezTo>
                  <a:cubicBezTo>
                    <a:pt x="21600" y="3626"/>
                    <a:pt x="17973" y="0"/>
                    <a:pt x="13499" y="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7447" tIns="17447" rIns="17447" bIns="17447" anchor="ctr"/>
            <a:lstStyle/>
            <a:p>
              <a:pPr algn="just" defTabSz="208915" hangingPunct="0">
                <a:lnSpc>
                  <a:spcPct val="120000"/>
                </a:lnSpc>
              </a:pPr>
              <a:endParaRPr lang="en-US" sz="800">
                <a:solidFill>
                  <a:schemeClr val="bg1">
                    <a:lumMod val="65000"/>
                  </a:schemeClr>
                </a:solidFill>
                <a:effectLst>
                  <a:outerShdw blurRad="38100" dist="38100" dir="2700000" algn="tl">
                    <a:srgbClr val="000000"/>
                  </a:outerShdw>
                </a:effectLst>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2" name="AutoShape 127"/>
            <p:cNvSpPr/>
            <p:nvPr/>
          </p:nvSpPr>
          <p:spPr bwMode="auto">
            <a:xfrm>
              <a:off x="3698875" y="2654300"/>
              <a:ext cx="109538" cy="1087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160" y="0"/>
                  </a:moveTo>
                  <a:cubicBezTo>
                    <a:pt x="9025" y="0"/>
                    <a:pt x="0" y="9025"/>
                    <a:pt x="0" y="20160"/>
                  </a:cubicBezTo>
                  <a:cubicBezTo>
                    <a:pt x="0" y="20954"/>
                    <a:pt x="644" y="21600"/>
                    <a:pt x="1440" y="21600"/>
                  </a:cubicBezTo>
                  <a:cubicBezTo>
                    <a:pt x="2235" y="21600"/>
                    <a:pt x="2880" y="20954"/>
                    <a:pt x="2880" y="20160"/>
                  </a:cubicBezTo>
                  <a:cubicBezTo>
                    <a:pt x="2880" y="10618"/>
                    <a:pt x="10617" y="2880"/>
                    <a:pt x="20160" y="2880"/>
                  </a:cubicBezTo>
                  <a:cubicBezTo>
                    <a:pt x="20955" y="2880"/>
                    <a:pt x="21599" y="2234"/>
                    <a:pt x="21599" y="1440"/>
                  </a:cubicBezTo>
                  <a:cubicBezTo>
                    <a:pt x="21599" y="645"/>
                    <a:pt x="20955" y="0"/>
                    <a:pt x="20160" y="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7447" tIns="17447" rIns="17447" bIns="17447" anchor="ctr"/>
            <a:lstStyle/>
            <a:p>
              <a:pPr algn="just" defTabSz="208915" hangingPunct="0">
                <a:lnSpc>
                  <a:spcPct val="120000"/>
                </a:lnSpc>
              </a:pPr>
              <a:endParaRPr lang="en-US" sz="800">
                <a:solidFill>
                  <a:schemeClr val="bg1">
                    <a:lumMod val="65000"/>
                  </a:schemeClr>
                </a:solidFill>
                <a:effectLst>
                  <a:outerShdw blurRad="38100" dist="38100" dir="2700000" algn="tl">
                    <a:srgbClr val="000000"/>
                  </a:outerShdw>
                </a:effectLst>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63" name="Rectangle 62"/>
          <p:cNvSpPr/>
          <p:nvPr/>
        </p:nvSpPr>
        <p:spPr>
          <a:xfrm>
            <a:off x="1902460" y="4878070"/>
            <a:ext cx="4944745" cy="830580"/>
          </a:xfrm>
          <a:prstGeom prst="rect">
            <a:avLst/>
          </a:prstGeom>
        </p:spPr>
        <p:txBody>
          <a:bodyPr wrap="square" lIns="0" tIns="0" rIns="0" bIns="0">
            <a:spAutoFit/>
          </a:bodyPr>
          <a:lstStyle/>
          <a:p>
            <a:pPr algn="just" eaLnBrk="1" latinLnBrk="0" hangingPunct="1">
              <a:lnSpc>
                <a:spcPct val="100000"/>
              </a:lnSpc>
            </a:pPr>
            <a:r>
              <a:rPr lang="en-US" altLang="zh-CN" sz="18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c)选择可确保审核过程客观公正的审核员实施审核；</a:t>
            </a:r>
          </a:p>
          <a:p>
            <a:pPr algn="just" eaLnBrk="1" latinLnBrk="0" hangingPunct="1">
              <a:lnSpc>
                <a:spcPct val="100000"/>
              </a:lnSpc>
            </a:pPr>
            <a:r>
              <a:rPr lang="en-US" altLang="zh-CN" sz="18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d)确保相关管理部门获得审核结果报告；</a:t>
            </a:r>
          </a:p>
        </p:txBody>
      </p:sp>
      <p:sp>
        <p:nvSpPr>
          <p:cNvPr id="64" name="Rectangle 63"/>
          <p:cNvSpPr/>
          <p:nvPr/>
        </p:nvSpPr>
        <p:spPr>
          <a:xfrm>
            <a:off x="1901825" y="5880735"/>
            <a:ext cx="4945380" cy="830580"/>
          </a:xfrm>
          <a:prstGeom prst="rect">
            <a:avLst/>
          </a:prstGeom>
        </p:spPr>
        <p:txBody>
          <a:bodyPr wrap="square" lIns="0" tIns="0" rIns="0" bIns="0">
            <a:spAutoFit/>
          </a:bodyPr>
          <a:lstStyle/>
          <a:p>
            <a:pPr algn="just" eaLnBrk="1" latinLnBrk="0" hangingPunct="1">
              <a:lnSpc>
                <a:spcPct val="100000"/>
              </a:lnSpc>
            </a:pPr>
            <a:r>
              <a:rPr lang="en-US" altLang="zh-CN" sz="18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e)及时采取适当的纠正和纠正措施；</a:t>
            </a:r>
          </a:p>
          <a:p>
            <a:pPr algn="just" eaLnBrk="1" latinLnBrk="0" hangingPunct="1">
              <a:lnSpc>
                <a:spcPct val="100000"/>
              </a:lnSpc>
            </a:pPr>
            <a:r>
              <a:rPr lang="en-US" altLang="zh-CN" sz="18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f)保留作为实施审核方案以及审核结果的证据的形成文件的信息。</a:t>
            </a:r>
          </a:p>
        </p:txBody>
      </p:sp>
      <p:sp>
        <p:nvSpPr>
          <p:cNvPr id="65" name="TextBox 8"/>
          <p:cNvSpPr txBox="1"/>
          <p:nvPr/>
        </p:nvSpPr>
        <p:spPr>
          <a:xfrm>
            <a:off x="609599" y="266929"/>
            <a:ext cx="3083471" cy="430530"/>
          </a:xfrm>
          <a:prstGeom prst="rect">
            <a:avLst/>
          </a:prstGeom>
          <a:noFill/>
        </p:spPr>
        <p:txBody>
          <a:bodyPr wrap="square" lIns="0" tIns="0" rIns="0" bIns="0" rtlCol="0" anchor="ctr">
            <a:spAutoFit/>
          </a:bodyPr>
          <a:lstStyle/>
          <a:p>
            <a:r>
              <a:rPr lang="zh-CN" altLang="en-US" sz="28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需求工程计划</a:t>
            </a:r>
          </a:p>
        </p:txBody>
      </p:sp>
      <p:sp>
        <p:nvSpPr>
          <p:cNvPr id="66" name="TextBox 8"/>
          <p:cNvSpPr txBox="1"/>
          <p:nvPr/>
        </p:nvSpPr>
        <p:spPr>
          <a:xfrm>
            <a:off x="609600" y="704295"/>
            <a:ext cx="3219450" cy="215265"/>
          </a:xfrm>
          <a:prstGeom prst="rect">
            <a:avLst/>
          </a:prstGeom>
          <a:noFill/>
        </p:spPr>
        <p:txBody>
          <a:bodyPr wrap="square" lIns="0" tIns="0" rIns="0" bIns="0" rtlCol="0" anchor="ctr">
            <a:spAutoFit/>
          </a:bodyPr>
          <a:lstStyle/>
          <a:p>
            <a:r>
              <a:rPr lang="zh-CN" altLang="en-US" sz="14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质量管理计划</a:t>
            </a:r>
          </a:p>
        </p:txBody>
      </p:sp>
      <p:sp>
        <p:nvSpPr>
          <p:cNvPr id="2" name="Rectangle 63"/>
          <p:cNvSpPr/>
          <p:nvPr/>
        </p:nvSpPr>
        <p:spPr>
          <a:xfrm>
            <a:off x="7083425" y="728345"/>
            <a:ext cx="4879340" cy="307340"/>
          </a:xfrm>
          <a:prstGeom prst="rect">
            <a:avLst/>
          </a:prstGeom>
        </p:spPr>
        <p:txBody>
          <a:bodyPr wrap="square" lIns="0" tIns="0" rIns="0" bIns="0">
            <a:spAutoFit/>
          </a:bodyPr>
          <a:lstStyle/>
          <a:p>
            <a:pPr algn="ctr" eaLnBrk="1" latinLnBrk="0" hangingPunct="1">
              <a:lnSpc>
                <a:spcPct val="100000"/>
              </a:lnSpc>
            </a:pPr>
            <a:r>
              <a:rPr lang="en-US" altLang="zh-CN" sz="20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相关指南参见GB/T 19011。</a:t>
            </a:r>
          </a:p>
        </p:txBody>
      </p:sp>
    </p:spTree>
  </p:cSld>
  <p:clrMapOvr>
    <a:masterClrMapping/>
  </p:clrMapOvr>
  <p:transition spd="slow">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ppt_x"/>
                                          </p:val>
                                        </p:tav>
                                        <p:tav tm="100000">
                                          <p:val>
                                            <p:strVal val="#ppt_x"/>
                                          </p:val>
                                        </p:tav>
                                      </p:tavLst>
                                    </p:anim>
                                    <p:anim calcmode="lin" valueType="num">
                                      <p:cBhvr additive="base">
                                        <p:cTn id="12" dur="500" fill="hold"/>
                                        <p:tgtEl>
                                          <p:spTgt spid="13"/>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6"/>
                                        </p:tgtEl>
                                        <p:attrNameLst>
                                          <p:attrName>style.visibility</p:attrName>
                                        </p:attrNameLst>
                                      </p:cBhvr>
                                      <p:to>
                                        <p:strVal val="visible"/>
                                      </p:to>
                                    </p:set>
                                    <p:anim calcmode="lin" valueType="num">
                                      <p:cBhvr additive="base">
                                        <p:cTn id="15" dur="500" fill="hold"/>
                                        <p:tgtEl>
                                          <p:spTgt spid="36"/>
                                        </p:tgtEl>
                                        <p:attrNameLst>
                                          <p:attrName>ppt_x</p:attrName>
                                        </p:attrNameLst>
                                      </p:cBhvr>
                                      <p:tavLst>
                                        <p:tav tm="0">
                                          <p:val>
                                            <p:strVal val="#ppt_x"/>
                                          </p:val>
                                        </p:tav>
                                        <p:tav tm="100000">
                                          <p:val>
                                            <p:strVal val="#ppt_x"/>
                                          </p:val>
                                        </p:tav>
                                      </p:tavLst>
                                    </p:anim>
                                    <p:anim calcmode="lin" valueType="num">
                                      <p:cBhvr additive="base">
                                        <p:cTn id="16" dur="500" fill="hold"/>
                                        <p:tgtEl>
                                          <p:spTgt spid="36"/>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50"/>
                                        </p:tgtEl>
                                        <p:attrNameLst>
                                          <p:attrName>style.visibility</p:attrName>
                                        </p:attrNameLst>
                                      </p:cBhvr>
                                      <p:to>
                                        <p:strVal val="visible"/>
                                      </p:to>
                                    </p:set>
                                    <p:anim calcmode="lin" valueType="num">
                                      <p:cBhvr additive="base">
                                        <p:cTn id="19" dur="500" fill="hold"/>
                                        <p:tgtEl>
                                          <p:spTgt spid="50"/>
                                        </p:tgtEl>
                                        <p:attrNameLst>
                                          <p:attrName>ppt_x</p:attrName>
                                        </p:attrNameLst>
                                      </p:cBhvr>
                                      <p:tavLst>
                                        <p:tav tm="0">
                                          <p:val>
                                            <p:strVal val="#ppt_x"/>
                                          </p:val>
                                        </p:tav>
                                        <p:tav tm="100000">
                                          <p:val>
                                            <p:strVal val="#ppt_x"/>
                                          </p:val>
                                        </p:tav>
                                      </p:tavLst>
                                    </p:anim>
                                    <p:anim calcmode="lin" valueType="num">
                                      <p:cBhvr additive="base">
                                        <p:cTn id="20" dur="500" fill="hold"/>
                                        <p:tgtEl>
                                          <p:spTgt spid="50"/>
                                        </p:tgtEl>
                                        <p:attrNameLst>
                                          <p:attrName>ppt_y</p:attrName>
                                        </p:attrNameLst>
                                      </p:cBhvr>
                                      <p:tavLst>
                                        <p:tav tm="0">
                                          <p:val>
                                            <p:strVal val="1+#ppt_h/2"/>
                                          </p:val>
                                        </p:tav>
                                        <p:tav tm="100000">
                                          <p:val>
                                            <p:strVal val="#ppt_y"/>
                                          </p:val>
                                        </p:tav>
                                      </p:tavLst>
                                    </p:anim>
                                  </p:childTnLst>
                                </p:cTn>
                              </p:par>
                            </p:childTnLst>
                          </p:cTn>
                        </p:par>
                        <p:par>
                          <p:cTn id="21" fill="hold">
                            <p:stCondLst>
                              <p:cond delay="500"/>
                            </p:stCondLst>
                            <p:childTnLst>
                              <p:par>
                                <p:cTn id="22" presetID="2" presetClass="entr" presetSubtype="4" fill="hold" grpId="0" nodeType="afterEffect">
                                  <p:stCondLst>
                                    <p:cond delay="0"/>
                                  </p:stCondLst>
                                  <p:childTnLst>
                                    <p:set>
                                      <p:cBhvr>
                                        <p:cTn id="23" dur="1" fill="hold">
                                          <p:stCondLst>
                                            <p:cond delay="0"/>
                                          </p:stCondLst>
                                        </p:cTn>
                                        <p:tgtEl>
                                          <p:spTgt spid="10"/>
                                        </p:tgtEl>
                                        <p:attrNameLst>
                                          <p:attrName>style.visibility</p:attrName>
                                        </p:attrNameLst>
                                      </p:cBhvr>
                                      <p:to>
                                        <p:strVal val="visible"/>
                                      </p:to>
                                    </p:set>
                                    <p:anim calcmode="lin" valueType="num">
                                      <p:cBhvr additive="base">
                                        <p:cTn id="24" dur="500" fill="hold"/>
                                        <p:tgtEl>
                                          <p:spTgt spid="10"/>
                                        </p:tgtEl>
                                        <p:attrNameLst>
                                          <p:attrName>ppt_x</p:attrName>
                                        </p:attrNameLst>
                                      </p:cBhvr>
                                      <p:tavLst>
                                        <p:tav tm="0">
                                          <p:val>
                                            <p:strVal val="#ppt_x"/>
                                          </p:val>
                                        </p:tav>
                                        <p:tav tm="100000">
                                          <p:val>
                                            <p:strVal val="#ppt_x"/>
                                          </p:val>
                                        </p:tav>
                                      </p:tavLst>
                                    </p:anim>
                                    <p:anim calcmode="lin" valueType="num">
                                      <p:cBhvr additive="base">
                                        <p:cTn id="25" dur="500" fill="hold"/>
                                        <p:tgtEl>
                                          <p:spTgt spid="10"/>
                                        </p:tgtEl>
                                        <p:attrNameLst>
                                          <p:attrName>ppt_y</p:attrName>
                                        </p:attrNameLst>
                                      </p:cBhvr>
                                      <p:tavLst>
                                        <p:tav tm="0">
                                          <p:val>
                                            <p:strVal val="1+#ppt_h/2"/>
                                          </p:val>
                                        </p:tav>
                                        <p:tav tm="100000">
                                          <p:val>
                                            <p:strVal val="#ppt_y"/>
                                          </p:val>
                                        </p:tav>
                                      </p:tavLst>
                                    </p:anim>
                                  </p:childTnLst>
                                </p:cTn>
                              </p:par>
                              <p:par>
                                <p:cTn id="26" presetID="2" presetClass="entr" presetSubtype="4" fill="hold" grpId="0" nodeType="withEffect">
                                  <p:stCondLst>
                                    <p:cond delay="0"/>
                                  </p:stCondLst>
                                  <p:childTnLst>
                                    <p:set>
                                      <p:cBhvr>
                                        <p:cTn id="27" dur="1" fill="hold">
                                          <p:stCondLst>
                                            <p:cond delay="0"/>
                                          </p:stCondLst>
                                        </p:cTn>
                                        <p:tgtEl>
                                          <p:spTgt spid="11"/>
                                        </p:tgtEl>
                                        <p:attrNameLst>
                                          <p:attrName>style.visibility</p:attrName>
                                        </p:attrNameLst>
                                      </p:cBhvr>
                                      <p:to>
                                        <p:strVal val="visible"/>
                                      </p:to>
                                    </p:set>
                                    <p:anim calcmode="lin" valueType="num">
                                      <p:cBhvr additive="base">
                                        <p:cTn id="28" dur="500" fill="hold"/>
                                        <p:tgtEl>
                                          <p:spTgt spid="11"/>
                                        </p:tgtEl>
                                        <p:attrNameLst>
                                          <p:attrName>ppt_x</p:attrName>
                                        </p:attrNameLst>
                                      </p:cBhvr>
                                      <p:tavLst>
                                        <p:tav tm="0">
                                          <p:val>
                                            <p:strVal val="#ppt_x"/>
                                          </p:val>
                                        </p:tav>
                                        <p:tav tm="100000">
                                          <p:val>
                                            <p:strVal val="#ppt_x"/>
                                          </p:val>
                                        </p:tav>
                                      </p:tavLst>
                                    </p:anim>
                                    <p:anim calcmode="lin" valueType="num">
                                      <p:cBhvr additive="base">
                                        <p:cTn id="29" dur="500" fill="hold"/>
                                        <p:tgtEl>
                                          <p:spTgt spid="11"/>
                                        </p:tgtEl>
                                        <p:attrNameLst>
                                          <p:attrName>ppt_y</p:attrName>
                                        </p:attrNameLst>
                                      </p:cBhvr>
                                      <p:tavLst>
                                        <p:tav tm="0">
                                          <p:val>
                                            <p:strVal val="1+#ppt_h/2"/>
                                          </p:val>
                                        </p:tav>
                                        <p:tav tm="100000">
                                          <p:val>
                                            <p:strVal val="#ppt_y"/>
                                          </p:val>
                                        </p:tav>
                                      </p:tavLst>
                                    </p:anim>
                                  </p:childTnLst>
                                </p:cTn>
                              </p:par>
                              <p:par>
                                <p:cTn id="30" presetID="2" presetClass="entr" presetSubtype="4" fill="hold" nodeType="withEffect">
                                  <p:stCondLst>
                                    <p:cond delay="0"/>
                                  </p:stCondLst>
                                  <p:childTnLst>
                                    <p:set>
                                      <p:cBhvr>
                                        <p:cTn id="31" dur="1" fill="hold">
                                          <p:stCondLst>
                                            <p:cond delay="0"/>
                                          </p:stCondLst>
                                        </p:cTn>
                                        <p:tgtEl>
                                          <p:spTgt spid="32"/>
                                        </p:tgtEl>
                                        <p:attrNameLst>
                                          <p:attrName>style.visibility</p:attrName>
                                        </p:attrNameLst>
                                      </p:cBhvr>
                                      <p:to>
                                        <p:strVal val="visible"/>
                                      </p:to>
                                    </p:set>
                                    <p:anim calcmode="lin" valueType="num">
                                      <p:cBhvr additive="base">
                                        <p:cTn id="32" dur="500" fill="hold"/>
                                        <p:tgtEl>
                                          <p:spTgt spid="32"/>
                                        </p:tgtEl>
                                        <p:attrNameLst>
                                          <p:attrName>ppt_x</p:attrName>
                                        </p:attrNameLst>
                                      </p:cBhvr>
                                      <p:tavLst>
                                        <p:tav tm="0">
                                          <p:val>
                                            <p:strVal val="#ppt_x"/>
                                          </p:val>
                                        </p:tav>
                                        <p:tav tm="100000">
                                          <p:val>
                                            <p:strVal val="#ppt_x"/>
                                          </p:val>
                                        </p:tav>
                                      </p:tavLst>
                                    </p:anim>
                                    <p:anim calcmode="lin" valueType="num">
                                      <p:cBhvr additive="base">
                                        <p:cTn id="33" dur="500" fill="hold"/>
                                        <p:tgtEl>
                                          <p:spTgt spid="32"/>
                                        </p:tgtEl>
                                        <p:attrNameLst>
                                          <p:attrName>ppt_y</p:attrName>
                                        </p:attrNameLst>
                                      </p:cBhvr>
                                      <p:tavLst>
                                        <p:tav tm="0">
                                          <p:val>
                                            <p:strVal val="1+#ppt_h/2"/>
                                          </p:val>
                                        </p:tav>
                                        <p:tav tm="100000">
                                          <p:val>
                                            <p:strVal val="#ppt_y"/>
                                          </p:val>
                                        </p:tav>
                                      </p:tavLst>
                                    </p:anim>
                                  </p:childTnLst>
                                </p:cTn>
                              </p:par>
                              <p:par>
                                <p:cTn id="34" presetID="2" presetClass="entr" presetSubtype="4" fill="hold" grpId="0" nodeType="withEffect">
                                  <p:stCondLst>
                                    <p:cond delay="0"/>
                                  </p:stCondLst>
                                  <p:childTnLst>
                                    <p:set>
                                      <p:cBhvr>
                                        <p:cTn id="35" dur="1" fill="hold">
                                          <p:stCondLst>
                                            <p:cond delay="0"/>
                                          </p:stCondLst>
                                        </p:cTn>
                                        <p:tgtEl>
                                          <p:spTgt spid="51"/>
                                        </p:tgtEl>
                                        <p:attrNameLst>
                                          <p:attrName>style.visibility</p:attrName>
                                        </p:attrNameLst>
                                      </p:cBhvr>
                                      <p:to>
                                        <p:strVal val="visible"/>
                                      </p:to>
                                    </p:set>
                                    <p:anim calcmode="lin" valueType="num">
                                      <p:cBhvr additive="base">
                                        <p:cTn id="36" dur="500" fill="hold"/>
                                        <p:tgtEl>
                                          <p:spTgt spid="51"/>
                                        </p:tgtEl>
                                        <p:attrNameLst>
                                          <p:attrName>ppt_x</p:attrName>
                                        </p:attrNameLst>
                                      </p:cBhvr>
                                      <p:tavLst>
                                        <p:tav tm="0">
                                          <p:val>
                                            <p:strVal val="#ppt_x"/>
                                          </p:val>
                                        </p:tav>
                                        <p:tav tm="100000">
                                          <p:val>
                                            <p:strVal val="#ppt_x"/>
                                          </p:val>
                                        </p:tav>
                                      </p:tavLst>
                                    </p:anim>
                                    <p:anim calcmode="lin" valueType="num">
                                      <p:cBhvr additive="base">
                                        <p:cTn id="37" dur="500" fill="hold"/>
                                        <p:tgtEl>
                                          <p:spTgt spid="51"/>
                                        </p:tgtEl>
                                        <p:attrNameLst>
                                          <p:attrName>ppt_y</p:attrName>
                                        </p:attrNameLst>
                                      </p:cBhvr>
                                      <p:tavLst>
                                        <p:tav tm="0">
                                          <p:val>
                                            <p:strVal val="1+#ppt_h/2"/>
                                          </p:val>
                                        </p:tav>
                                        <p:tav tm="100000">
                                          <p:val>
                                            <p:strVal val="#ppt_y"/>
                                          </p:val>
                                        </p:tav>
                                      </p:tavLst>
                                    </p:anim>
                                  </p:childTnLst>
                                </p:cTn>
                              </p:par>
                            </p:childTnLst>
                          </p:cTn>
                        </p:par>
                        <p:par>
                          <p:cTn id="38" fill="hold">
                            <p:stCondLst>
                              <p:cond delay="1000"/>
                            </p:stCondLst>
                            <p:childTnLst>
                              <p:par>
                                <p:cTn id="39" presetID="2" presetClass="entr" presetSubtype="4" fill="hold" grpId="0" nodeType="afterEffect">
                                  <p:stCondLst>
                                    <p:cond delay="0"/>
                                  </p:stCondLst>
                                  <p:childTnLst>
                                    <p:set>
                                      <p:cBhvr>
                                        <p:cTn id="40" dur="1" fill="hold">
                                          <p:stCondLst>
                                            <p:cond delay="0"/>
                                          </p:stCondLst>
                                        </p:cTn>
                                        <p:tgtEl>
                                          <p:spTgt spid="8"/>
                                        </p:tgtEl>
                                        <p:attrNameLst>
                                          <p:attrName>style.visibility</p:attrName>
                                        </p:attrNameLst>
                                      </p:cBhvr>
                                      <p:to>
                                        <p:strVal val="visible"/>
                                      </p:to>
                                    </p:set>
                                    <p:anim calcmode="lin" valueType="num">
                                      <p:cBhvr additive="base">
                                        <p:cTn id="41" dur="500" fill="hold"/>
                                        <p:tgtEl>
                                          <p:spTgt spid="8"/>
                                        </p:tgtEl>
                                        <p:attrNameLst>
                                          <p:attrName>ppt_x</p:attrName>
                                        </p:attrNameLst>
                                      </p:cBhvr>
                                      <p:tavLst>
                                        <p:tav tm="0">
                                          <p:val>
                                            <p:strVal val="#ppt_x"/>
                                          </p:val>
                                        </p:tav>
                                        <p:tav tm="100000">
                                          <p:val>
                                            <p:strVal val="#ppt_x"/>
                                          </p:val>
                                        </p:tav>
                                      </p:tavLst>
                                    </p:anim>
                                    <p:anim calcmode="lin" valueType="num">
                                      <p:cBhvr additive="base">
                                        <p:cTn id="42" dur="500" fill="hold"/>
                                        <p:tgtEl>
                                          <p:spTgt spid="8"/>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9"/>
                                        </p:tgtEl>
                                        <p:attrNameLst>
                                          <p:attrName>style.visibility</p:attrName>
                                        </p:attrNameLst>
                                      </p:cBhvr>
                                      <p:to>
                                        <p:strVal val="visible"/>
                                      </p:to>
                                    </p:set>
                                    <p:anim calcmode="lin" valueType="num">
                                      <p:cBhvr additive="base">
                                        <p:cTn id="45" dur="500" fill="hold"/>
                                        <p:tgtEl>
                                          <p:spTgt spid="9"/>
                                        </p:tgtEl>
                                        <p:attrNameLst>
                                          <p:attrName>ppt_x</p:attrName>
                                        </p:attrNameLst>
                                      </p:cBhvr>
                                      <p:tavLst>
                                        <p:tav tm="0">
                                          <p:val>
                                            <p:strVal val="#ppt_x"/>
                                          </p:val>
                                        </p:tav>
                                        <p:tav tm="100000">
                                          <p:val>
                                            <p:strVal val="#ppt_x"/>
                                          </p:val>
                                        </p:tav>
                                      </p:tavLst>
                                    </p:anim>
                                    <p:anim calcmode="lin" valueType="num">
                                      <p:cBhvr additive="base">
                                        <p:cTn id="46" dur="500" fill="hold"/>
                                        <p:tgtEl>
                                          <p:spTgt spid="9"/>
                                        </p:tgtEl>
                                        <p:attrNameLst>
                                          <p:attrName>ppt_y</p:attrName>
                                        </p:attrNameLst>
                                      </p:cBhvr>
                                      <p:tavLst>
                                        <p:tav tm="0">
                                          <p:val>
                                            <p:strVal val="1+#ppt_h/2"/>
                                          </p:val>
                                        </p:tav>
                                        <p:tav tm="100000">
                                          <p:val>
                                            <p:strVal val="#ppt_y"/>
                                          </p:val>
                                        </p:tav>
                                      </p:tavLst>
                                    </p:anim>
                                  </p:childTnLst>
                                </p:cTn>
                              </p:par>
                              <p:par>
                                <p:cTn id="47" presetID="2" presetClass="entr" presetSubtype="4" fill="hold" nodeType="withEffect">
                                  <p:stCondLst>
                                    <p:cond delay="0"/>
                                  </p:stCondLst>
                                  <p:childTnLst>
                                    <p:set>
                                      <p:cBhvr>
                                        <p:cTn id="48" dur="1" fill="hold">
                                          <p:stCondLst>
                                            <p:cond delay="0"/>
                                          </p:stCondLst>
                                        </p:cTn>
                                        <p:tgtEl>
                                          <p:spTgt spid="28"/>
                                        </p:tgtEl>
                                        <p:attrNameLst>
                                          <p:attrName>style.visibility</p:attrName>
                                        </p:attrNameLst>
                                      </p:cBhvr>
                                      <p:to>
                                        <p:strVal val="visible"/>
                                      </p:to>
                                    </p:set>
                                    <p:anim calcmode="lin" valueType="num">
                                      <p:cBhvr additive="base">
                                        <p:cTn id="49" dur="500" fill="hold"/>
                                        <p:tgtEl>
                                          <p:spTgt spid="28"/>
                                        </p:tgtEl>
                                        <p:attrNameLst>
                                          <p:attrName>ppt_x</p:attrName>
                                        </p:attrNameLst>
                                      </p:cBhvr>
                                      <p:tavLst>
                                        <p:tav tm="0">
                                          <p:val>
                                            <p:strVal val="#ppt_x"/>
                                          </p:val>
                                        </p:tav>
                                        <p:tav tm="100000">
                                          <p:val>
                                            <p:strVal val="#ppt_x"/>
                                          </p:val>
                                        </p:tav>
                                      </p:tavLst>
                                    </p:anim>
                                    <p:anim calcmode="lin" valueType="num">
                                      <p:cBhvr additive="base">
                                        <p:cTn id="50" dur="500" fill="hold"/>
                                        <p:tgtEl>
                                          <p:spTgt spid="28"/>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53"/>
                                        </p:tgtEl>
                                        <p:attrNameLst>
                                          <p:attrName>style.visibility</p:attrName>
                                        </p:attrNameLst>
                                      </p:cBhvr>
                                      <p:to>
                                        <p:strVal val="visible"/>
                                      </p:to>
                                    </p:set>
                                    <p:anim calcmode="lin" valueType="num">
                                      <p:cBhvr additive="base">
                                        <p:cTn id="53" dur="500" fill="hold"/>
                                        <p:tgtEl>
                                          <p:spTgt spid="53"/>
                                        </p:tgtEl>
                                        <p:attrNameLst>
                                          <p:attrName>ppt_x</p:attrName>
                                        </p:attrNameLst>
                                      </p:cBhvr>
                                      <p:tavLst>
                                        <p:tav tm="0">
                                          <p:val>
                                            <p:strVal val="#ppt_x"/>
                                          </p:val>
                                        </p:tav>
                                        <p:tav tm="100000">
                                          <p:val>
                                            <p:strVal val="#ppt_x"/>
                                          </p:val>
                                        </p:tav>
                                      </p:tavLst>
                                    </p:anim>
                                    <p:anim calcmode="lin" valueType="num">
                                      <p:cBhvr additive="base">
                                        <p:cTn id="54" dur="500" fill="hold"/>
                                        <p:tgtEl>
                                          <p:spTgt spid="53"/>
                                        </p:tgtEl>
                                        <p:attrNameLst>
                                          <p:attrName>ppt_y</p:attrName>
                                        </p:attrNameLst>
                                      </p:cBhvr>
                                      <p:tavLst>
                                        <p:tav tm="0">
                                          <p:val>
                                            <p:strVal val="1+#ppt_h/2"/>
                                          </p:val>
                                        </p:tav>
                                        <p:tav tm="100000">
                                          <p:val>
                                            <p:strVal val="#ppt_y"/>
                                          </p:val>
                                        </p:tav>
                                      </p:tavLst>
                                    </p:anim>
                                  </p:childTnLst>
                                </p:cTn>
                              </p:par>
                            </p:childTnLst>
                          </p:cTn>
                        </p:par>
                        <p:par>
                          <p:cTn id="55" fill="hold">
                            <p:stCondLst>
                              <p:cond delay="1500"/>
                            </p:stCondLst>
                            <p:childTnLst>
                              <p:par>
                                <p:cTn id="56" presetID="2" presetClass="entr" presetSubtype="4" fill="hold" grpId="0" nodeType="afterEffect">
                                  <p:stCondLst>
                                    <p:cond delay="0"/>
                                  </p:stCondLst>
                                  <p:childTnLst>
                                    <p:set>
                                      <p:cBhvr>
                                        <p:cTn id="57" dur="1" fill="hold">
                                          <p:stCondLst>
                                            <p:cond delay="0"/>
                                          </p:stCondLst>
                                        </p:cTn>
                                        <p:tgtEl>
                                          <p:spTgt spid="6"/>
                                        </p:tgtEl>
                                        <p:attrNameLst>
                                          <p:attrName>style.visibility</p:attrName>
                                        </p:attrNameLst>
                                      </p:cBhvr>
                                      <p:to>
                                        <p:strVal val="visible"/>
                                      </p:to>
                                    </p:set>
                                    <p:anim calcmode="lin" valueType="num">
                                      <p:cBhvr additive="base">
                                        <p:cTn id="58" dur="500" fill="hold"/>
                                        <p:tgtEl>
                                          <p:spTgt spid="6"/>
                                        </p:tgtEl>
                                        <p:attrNameLst>
                                          <p:attrName>ppt_x</p:attrName>
                                        </p:attrNameLst>
                                      </p:cBhvr>
                                      <p:tavLst>
                                        <p:tav tm="0">
                                          <p:val>
                                            <p:strVal val="#ppt_x"/>
                                          </p:val>
                                        </p:tav>
                                        <p:tav tm="100000">
                                          <p:val>
                                            <p:strVal val="#ppt_x"/>
                                          </p:val>
                                        </p:tav>
                                      </p:tavLst>
                                    </p:anim>
                                    <p:anim calcmode="lin" valueType="num">
                                      <p:cBhvr additive="base">
                                        <p:cTn id="59" dur="500" fill="hold"/>
                                        <p:tgtEl>
                                          <p:spTgt spid="6"/>
                                        </p:tgtEl>
                                        <p:attrNameLst>
                                          <p:attrName>ppt_y</p:attrName>
                                        </p:attrNameLst>
                                      </p:cBhvr>
                                      <p:tavLst>
                                        <p:tav tm="0">
                                          <p:val>
                                            <p:strVal val="1+#ppt_h/2"/>
                                          </p:val>
                                        </p:tav>
                                        <p:tav tm="100000">
                                          <p:val>
                                            <p:strVal val="#ppt_y"/>
                                          </p:val>
                                        </p:tav>
                                      </p:tavLst>
                                    </p:anim>
                                  </p:childTnLst>
                                </p:cTn>
                              </p:par>
                              <p:par>
                                <p:cTn id="60" presetID="2" presetClass="entr" presetSubtype="4" fill="hold" grpId="0" nodeType="withEffect">
                                  <p:stCondLst>
                                    <p:cond delay="0"/>
                                  </p:stCondLst>
                                  <p:childTnLst>
                                    <p:set>
                                      <p:cBhvr>
                                        <p:cTn id="61" dur="1" fill="hold">
                                          <p:stCondLst>
                                            <p:cond delay="0"/>
                                          </p:stCondLst>
                                        </p:cTn>
                                        <p:tgtEl>
                                          <p:spTgt spid="7"/>
                                        </p:tgtEl>
                                        <p:attrNameLst>
                                          <p:attrName>style.visibility</p:attrName>
                                        </p:attrNameLst>
                                      </p:cBhvr>
                                      <p:to>
                                        <p:strVal val="visible"/>
                                      </p:to>
                                    </p:set>
                                    <p:anim calcmode="lin" valueType="num">
                                      <p:cBhvr additive="base">
                                        <p:cTn id="62" dur="500" fill="hold"/>
                                        <p:tgtEl>
                                          <p:spTgt spid="7"/>
                                        </p:tgtEl>
                                        <p:attrNameLst>
                                          <p:attrName>ppt_x</p:attrName>
                                        </p:attrNameLst>
                                      </p:cBhvr>
                                      <p:tavLst>
                                        <p:tav tm="0">
                                          <p:val>
                                            <p:strVal val="#ppt_x"/>
                                          </p:val>
                                        </p:tav>
                                        <p:tav tm="100000">
                                          <p:val>
                                            <p:strVal val="#ppt_x"/>
                                          </p:val>
                                        </p:tav>
                                      </p:tavLst>
                                    </p:anim>
                                    <p:anim calcmode="lin" valueType="num">
                                      <p:cBhvr additive="base">
                                        <p:cTn id="63" dur="500" fill="hold"/>
                                        <p:tgtEl>
                                          <p:spTgt spid="7"/>
                                        </p:tgtEl>
                                        <p:attrNameLst>
                                          <p:attrName>ppt_y</p:attrName>
                                        </p:attrNameLst>
                                      </p:cBhvr>
                                      <p:tavLst>
                                        <p:tav tm="0">
                                          <p:val>
                                            <p:strVal val="1+#ppt_h/2"/>
                                          </p:val>
                                        </p:tav>
                                        <p:tav tm="100000">
                                          <p:val>
                                            <p:strVal val="#ppt_y"/>
                                          </p:val>
                                        </p:tav>
                                      </p:tavLst>
                                    </p:anim>
                                  </p:childTnLst>
                                </p:cTn>
                              </p:par>
                              <p:par>
                                <p:cTn id="64" presetID="2" presetClass="entr" presetSubtype="4" fill="hold" nodeType="withEffect">
                                  <p:stCondLst>
                                    <p:cond delay="0"/>
                                  </p:stCondLst>
                                  <p:childTnLst>
                                    <p:set>
                                      <p:cBhvr>
                                        <p:cTn id="65" dur="1" fill="hold">
                                          <p:stCondLst>
                                            <p:cond delay="0"/>
                                          </p:stCondLst>
                                        </p:cTn>
                                        <p:tgtEl>
                                          <p:spTgt spid="24"/>
                                        </p:tgtEl>
                                        <p:attrNameLst>
                                          <p:attrName>style.visibility</p:attrName>
                                        </p:attrNameLst>
                                      </p:cBhvr>
                                      <p:to>
                                        <p:strVal val="visible"/>
                                      </p:to>
                                    </p:set>
                                    <p:anim calcmode="lin" valueType="num">
                                      <p:cBhvr additive="base">
                                        <p:cTn id="66" dur="500" fill="hold"/>
                                        <p:tgtEl>
                                          <p:spTgt spid="24"/>
                                        </p:tgtEl>
                                        <p:attrNameLst>
                                          <p:attrName>ppt_x</p:attrName>
                                        </p:attrNameLst>
                                      </p:cBhvr>
                                      <p:tavLst>
                                        <p:tav tm="0">
                                          <p:val>
                                            <p:strVal val="#ppt_x"/>
                                          </p:val>
                                        </p:tav>
                                        <p:tav tm="100000">
                                          <p:val>
                                            <p:strVal val="#ppt_x"/>
                                          </p:val>
                                        </p:tav>
                                      </p:tavLst>
                                    </p:anim>
                                    <p:anim calcmode="lin" valueType="num">
                                      <p:cBhvr additive="base">
                                        <p:cTn id="67" dur="500" fill="hold"/>
                                        <p:tgtEl>
                                          <p:spTgt spid="24"/>
                                        </p:tgtEl>
                                        <p:attrNameLst>
                                          <p:attrName>ppt_y</p:attrName>
                                        </p:attrNameLst>
                                      </p:cBhvr>
                                      <p:tavLst>
                                        <p:tav tm="0">
                                          <p:val>
                                            <p:strVal val="1+#ppt_h/2"/>
                                          </p:val>
                                        </p:tav>
                                        <p:tav tm="100000">
                                          <p:val>
                                            <p:strVal val="#ppt_y"/>
                                          </p:val>
                                        </p:tav>
                                      </p:tavLst>
                                    </p:anim>
                                  </p:childTnLst>
                                </p:cTn>
                              </p:par>
                              <p:par>
                                <p:cTn id="68" presetID="2" presetClass="entr" presetSubtype="4" fill="hold" grpId="0" nodeType="withEffect">
                                  <p:stCondLst>
                                    <p:cond delay="0"/>
                                  </p:stCondLst>
                                  <p:childTnLst>
                                    <p:set>
                                      <p:cBhvr>
                                        <p:cTn id="69" dur="1" fill="hold">
                                          <p:stCondLst>
                                            <p:cond delay="0"/>
                                          </p:stCondLst>
                                        </p:cTn>
                                        <p:tgtEl>
                                          <p:spTgt spid="49"/>
                                        </p:tgtEl>
                                        <p:attrNameLst>
                                          <p:attrName>style.visibility</p:attrName>
                                        </p:attrNameLst>
                                      </p:cBhvr>
                                      <p:to>
                                        <p:strVal val="visible"/>
                                      </p:to>
                                    </p:set>
                                    <p:anim calcmode="lin" valueType="num">
                                      <p:cBhvr additive="base">
                                        <p:cTn id="70" dur="500" fill="hold"/>
                                        <p:tgtEl>
                                          <p:spTgt spid="49"/>
                                        </p:tgtEl>
                                        <p:attrNameLst>
                                          <p:attrName>ppt_x</p:attrName>
                                        </p:attrNameLst>
                                      </p:cBhvr>
                                      <p:tavLst>
                                        <p:tav tm="0">
                                          <p:val>
                                            <p:strVal val="#ppt_x"/>
                                          </p:val>
                                        </p:tav>
                                        <p:tav tm="100000">
                                          <p:val>
                                            <p:strVal val="#ppt_x"/>
                                          </p:val>
                                        </p:tav>
                                      </p:tavLst>
                                    </p:anim>
                                    <p:anim calcmode="lin" valueType="num">
                                      <p:cBhvr additive="base">
                                        <p:cTn id="71" dur="500" fill="hold"/>
                                        <p:tgtEl>
                                          <p:spTgt spid="49"/>
                                        </p:tgtEl>
                                        <p:attrNameLst>
                                          <p:attrName>ppt_y</p:attrName>
                                        </p:attrNameLst>
                                      </p:cBhvr>
                                      <p:tavLst>
                                        <p:tav tm="0">
                                          <p:val>
                                            <p:strVal val="1+#ppt_h/2"/>
                                          </p:val>
                                        </p:tav>
                                        <p:tav tm="100000">
                                          <p:val>
                                            <p:strVal val="#ppt_y"/>
                                          </p:val>
                                        </p:tav>
                                      </p:tavLst>
                                    </p:anim>
                                  </p:childTnLst>
                                </p:cTn>
                              </p:par>
                            </p:childTnLst>
                          </p:cTn>
                        </p:par>
                        <p:par>
                          <p:cTn id="72" fill="hold">
                            <p:stCondLst>
                              <p:cond delay="2000"/>
                            </p:stCondLst>
                            <p:childTnLst>
                              <p:par>
                                <p:cTn id="73" presetID="2" presetClass="entr" presetSubtype="4" fill="hold" grpId="0" nodeType="afterEffect">
                                  <p:stCondLst>
                                    <p:cond delay="0"/>
                                  </p:stCondLst>
                                  <p:childTnLst>
                                    <p:set>
                                      <p:cBhvr>
                                        <p:cTn id="74" dur="1" fill="hold">
                                          <p:stCondLst>
                                            <p:cond delay="0"/>
                                          </p:stCondLst>
                                        </p:cTn>
                                        <p:tgtEl>
                                          <p:spTgt spid="4"/>
                                        </p:tgtEl>
                                        <p:attrNameLst>
                                          <p:attrName>style.visibility</p:attrName>
                                        </p:attrNameLst>
                                      </p:cBhvr>
                                      <p:to>
                                        <p:strVal val="visible"/>
                                      </p:to>
                                    </p:set>
                                    <p:anim calcmode="lin" valueType="num">
                                      <p:cBhvr additive="base">
                                        <p:cTn id="75" dur="500" fill="hold"/>
                                        <p:tgtEl>
                                          <p:spTgt spid="4"/>
                                        </p:tgtEl>
                                        <p:attrNameLst>
                                          <p:attrName>ppt_x</p:attrName>
                                        </p:attrNameLst>
                                      </p:cBhvr>
                                      <p:tavLst>
                                        <p:tav tm="0">
                                          <p:val>
                                            <p:strVal val="#ppt_x"/>
                                          </p:val>
                                        </p:tav>
                                        <p:tav tm="100000">
                                          <p:val>
                                            <p:strVal val="#ppt_x"/>
                                          </p:val>
                                        </p:tav>
                                      </p:tavLst>
                                    </p:anim>
                                    <p:anim calcmode="lin" valueType="num">
                                      <p:cBhvr additive="base">
                                        <p:cTn id="76" dur="500" fill="hold"/>
                                        <p:tgtEl>
                                          <p:spTgt spid="4"/>
                                        </p:tgtEl>
                                        <p:attrNameLst>
                                          <p:attrName>ppt_y</p:attrName>
                                        </p:attrNameLst>
                                      </p:cBhvr>
                                      <p:tavLst>
                                        <p:tav tm="0">
                                          <p:val>
                                            <p:strVal val="1+#ppt_h/2"/>
                                          </p:val>
                                        </p:tav>
                                        <p:tav tm="100000">
                                          <p:val>
                                            <p:strVal val="#ppt_y"/>
                                          </p:val>
                                        </p:tav>
                                      </p:tavLst>
                                    </p:anim>
                                  </p:childTnLst>
                                </p:cTn>
                              </p:par>
                              <p:par>
                                <p:cTn id="77" presetID="2" presetClass="entr" presetSubtype="4" fill="hold" grpId="0" nodeType="withEffect">
                                  <p:stCondLst>
                                    <p:cond delay="0"/>
                                  </p:stCondLst>
                                  <p:childTnLst>
                                    <p:set>
                                      <p:cBhvr>
                                        <p:cTn id="78" dur="1" fill="hold">
                                          <p:stCondLst>
                                            <p:cond delay="0"/>
                                          </p:stCondLst>
                                        </p:cTn>
                                        <p:tgtEl>
                                          <p:spTgt spid="5"/>
                                        </p:tgtEl>
                                        <p:attrNameLst>
                                          <p:attrName>style.visibility</p:attrName>
                                        </p:attrNameLst>
                                      </p:cBhvr>
                                      <p:to>
                                        <p:strVal val="visible"/>
                                      </p:to>
                                    </p:set>
                                    <p:anim calcmode="lin" valueType="num">
                                      <p:cBhvr additive="base">
                                        <p:cTn id="79" dur="500" fill="hold"/>
                                        <p:tgtEl>
                                          <p:spTgt spid="5"/>
                                        </p:tgtEl>
                                        <p:attrNameLst>
                                          <p:attrName>ppt_x</p:attrName>
                                        </p:attrNameLst>
                                      </p:cBhvr>
                                      <p:tavLst>
                                        <p:tav tm="0">
                                          <p:val>
                                            <p:strVal val="#ppt_x"/>
                                          </p:val>
                                        </p:tav>
                                        <p:tav tm="100000">
                                          <p:val>
                                            <p:strVal val="#ppt_x"/>
                                          </p:val>
                                        </p:tav>
                                      </p:tavLst>
                                    </p:anim>
                                    <p:anim calcmode="lin" valueType="num">
                                      <p:cBhvr additive="base">
                                        <p:cTn id="80" dur="500" fill="hold"/>
                                        <p:tgtEl>
                                          <p:spTgt spid="5"/>
                                        </p:tgtEl>
                                        <p:attrNameLst>
                                          <p:attrName>ppt_y</p:attrName>
                                        </p:attrNameLst>
                                      </p:cBhvr>
                                      <p:tavLst>
                                        <p:tav tm="0">
                                          <p:val>
                                            <p:strVal val="1+#ppt_h/2"/>
                                          </p:val>
                                        </p:tav>
                                        <p:tav tm="100000">
                                          <p:val>
                                            <p:strVal val="#ppt_y"/>
                                          </p:val>
                                        </p:tav>
                                      </p:tavLst>
                                    </p:anim>
                                  </p:childTnLst>
                                </p:cTn>
                              </p:par>
                              <p:par>
                                <p:cTn id="81" presetID="2" presetClass="entr" presetSubtype="4" fill="hold" nodeType="withEffect">
                                  <p:stCondLst>
                                    <p:cond delay="0"/>
                                  </p:stCondLst>
                                  <p:childTnLst>
                                    <p:set>
                                      <p:cBhvr>
                                        <p:cTn id="82" dur="1" fill="hold">
                                          <p:stCondLst>
                                            <p:cond delay="0"/>
                                          </p:stCondLst>
                                        </p:cTn>
                                        <p:tgtEl>
                                          <p:spTgt spid="14"/>
                                        </p:tgtEl>
                                        <p:attrNameLst>
                                          <p:attrName>style.visibility</p:attrName>
                                        </p:attrNameLst>
                                      </p:cBhvr>
                                      <p:to>
                                        <p:strVal val="visible"/>
                                      </p:to>
                                    </p:set>
                                    <p:anim calcmode="lin" valueType="num">
                                      <p:cBhvr additive="base">
                                        <p:cTn id="83" dur="500" fill="hold"/>
                                        <p:tgtEl>
                                          <p:spTgt spid="14"/>
                                        </p:tgtEl>
                                        <p:attrNameLst>
                                          <p:attrName>ppt_x</p:attrName>
                                        </p:attrNameLst>
                                      </p:cBhvr>
                                      <p:tavLst>
                                        <p:tav tm="0">
                                          <p:val>
                                            <p:strVal val="#ppt_x"/>
                                          </p:val>
                                        </p:tav>
                                        <p:tav tm="100000">
                                          <p:val>
                                            <p:strVal val="#ppt_x"/>
                                          </p:val>
                                        </p:tav>
                                      </p:tavLst>
                                    </p:anim>
                                    <p:anim calcmode="lin" valueType="num">
                                      <p:cBhvr additive="base">
                                        <p:cTn id="84" dur="500" fill="hold"/>
                                        <p:tgtEl>
                                          <p:spTgt spid="14"/>
                                        </p:tgtEl>
                                        <p:attrNameLst>
                                          <p:attrName>ppt_y</p:attrName>
                                        </p:attrNameLst>
                                      </p:cBhvr>
                                      <p:tavLst>
                                        <p:tav tm="0">
                                          <p:val>
                                            <p:strVal val="1+#ppt_h/2"/>
                                          </p:val>
                                        </p:tav>
                                        <p:tav tm="100000">
                                          <p:val>
                                            <p:strVal val="#ppt_y"/>
                                          </p:val>
                                        </p:tav>
                                      </p:tavLst>
                                    </p:anim>
                                  </p:childTnLst>
                                </p:cTn>
                              </p:par>
                              <p:par>
                                <p:cTn id="85" presetID="2" presetClass="entr" presetSubtype="4" fill="hold" grpId="0" nodeType="withEffect">
                                  <p:stCondLst>
                                    <p:cond delay="0"/>
                                  </p:stCondLst>
                                  <p:childTnLst>
                                    <p:set>
                                      <p:cBhvr>
                                        <p:cTn id="86" dur="1" fill="hold">
                                          <p:stCondLst>
                                            <p:cond delay="0"/>
                                          </p:stCondLst>
                                        </p:cTn>
                                        <p:tgtEl>
                                          <p:spTgt spid="52"/>
                                        </p:tgtEl>
                                        <p:attrNameLst>
                                          <p:attrName>style.visibility</p:attrName>
                                        </p:attrNameLst>
                                      </p:cBhvr>
                                      <p:to>
                                        <p:strVal val="visible"/>
                                      </p:to>
                                    </p:set>
                                    <p:anim calcmode="lin" valueType="num">
                                      <p:cBhvr additive="base">
                                        <p:cTn id="87" dur="500" fill="hold"/>
                                        <p:tgtEl>
                                          <p:spTgt spid="52"/>
                                        </p:tgtEl>
                                        <p:attrNameLst>
                                          <p:attrName>ppt_x</p:attrName>
                                        </p:attrNameLst>
                                      </p:cBhvr>
                                      <p:tavLst>
                                        <p:tav tm="0">
                                          <p:val>
                                            <p:strVal val="#ppt_x"/>
                                          </p:val>
                                        </p:tav>
                                        <p:tav tm="100000">
                                          <p:val>
                                            <p:strVal val="#ppt_x"/>
                                          </p:val>
                                        </p:tav>
                                      </p:tavLst>
                                    </p:anim>
                                    <p:anim calcmode="lin" valueType="num">
                                      <p:cBhvr additive="base">
                                        <p:cTn id="88" dur="500" fill="hold"/>
                                        <p:tgtEl>
                                          <p:spTgt spid="52"/>
                                        </p:tgtEl>
                                        <p:attrNameLst>
                                          <p:attrName>ppt_y</p:attrName>
                                        </p:attrNameLst>
                                      </p:cBhvr>
                                      <p:tavLst>
                                        <p:tav tm="0">
                                          <p:val>
                                            <p:strVal val="1+#ppt_h/2"/>
                                          </p:val>
                                        </p:tav>
                                        <p:tav tm="100000">
                                          <p:val>
                                            <p:strVal val="#ppt_y"/>
                                          </p:val>
                                        </p:tav>
                                      </p:tavLst>
                                    </p:anim>
                                  </p:childTnLst>
                                </p:cTn>
                              </p:par>
                            </p:childTnLst>
                          </p:cTn>
                        </p:par>
                        <p:par>
                          <p:cTn id="89" fill="hold">
                            <p:stCondLst>
                              <p:cond delay="2500"/>
                            </p:stCondLst>
                            <p:childTnLst>
                              <p:par>
                                <p:cTn id="90" presetID="22" presetClass="entr" presetSubtype="8" fill="hold" grpId="0" nodeType="afterEffect">
                                  <p:stCondLst>
                                    <p:cond delay="0"/>
                                  </p:stCondLst>
                                  <p:childTnLst>
                                    <p:set>
                                      <p:cBhvr>
                                        <p:cTn id="91" dur="1" fill="hold">
                                          <p:stCondLst>
                                            <p:cond delay="0"/>
                                          </p:stCondLst>
                                        </p:cTn>
                                        <p:tgtEl>
                                          <p:spTgt spid="54"/>
                                        </p:tgtEl>
                                        <p:attrNameLst>
                                          <p:attrName>style.visibility</p:attrName>
                                        </p:attrNameLst>
                                      </p:cBhvr>
                                      <p:to>
                                        <p:strVal val="visible"/>
                                      </p:to>
                                    </p:set>
                                    <p:animEffect transition="in" filter="wipe(left)">
                                      <p:cBhvr>
                                        <p:cTn id="92" dur="500"/>
                                        <p:tgtEl>
                                          <p:spTgt spid="54"/>
                                        </p:tgtEl>
                                      </p:cBhvr>
                                    </p:animEffect>
                                  </p:childTnLst>
                                </p:cTn>
                              </p:par>
                            </p:childTnLst>
                          </p:cTn>
                        </p:par>
                        <p:par>
                          <p:cTn id="93" fill="hold">
                            <p:stCondLst>
                              <p:cond delay="3000"/>
                            </p:stCondLst>
                            <p:childTnLst>
                              <p:par>
                                <p:cTn id="94" presetID="10" presetClass="entr" presetSubtype="0" fill="hold" grpId="0" nodeType="afterEffect">
                                  <p:stCondLst>
                                    <p:cond delay="0"/>
                                  </p:stCondLst>
                                  <p:childTnLst>
                                    <p:set>
                                      <p:cBhvr>
                                        <p:cTn id="95" dur="1" fill="hold">
                                          <p:stCondLst>
                                            <p:cond delay="0"/>
                                          </p:stCondLst>
                                        </p:cTn>
                                        <p:tgtEl>
                                          <p:spTgt spid="55"/>
                                        </p:tgtEl>
                                        <p:attrNameLst>
                                          <p:attrName>style.visibility</p:attrName>
                                        </p:attrNameLst>
                                      </p:cBhvr>
                                      <p:to>
                                        <p:strVal val="visible"/>
                                      </p:to>
                                    </p:set>
                                    <p:animEffect transition="in" filter="fade">
                                      <p:cBhvr>
                                        <p:cTn id="96" dur="500"/>
                                        <p:tgtEl>
                                          <p:spTgt spid="55"/>
                                        </p:tgtEl>
                                      </p:cBhvr>
                                    </p:animEffect>
                                  </p:childTnLst>
                                </p:cTn>
                              </p:par>
                            </p:childTnLst>
                          </p:cTn>
                        </p:par>
                        <p:par>
                          <p:cTn id="97" fill="hold">
                            <p:stCondLst>
                              <p:cond delay="3500"/>
                            </p:stCondLst>
                            <p:childTnLst>
                              <p:par>
                                <p:cTn id="98" presetID="22" presetClass="entr" presetSubtype="8" fill="hold" grpId="0" nodeType="afterEffect">
                                  <p:stCondLst>
                                    <p:cond delay="0"/>
                                  </p:stCondLst>
                                  <p:childTnLst>
                                    <p:set>
                                      <p:cBhvr>
                                        <p:cTn id="99" dur="1" fill="hold">
                                          <p:stCondLst>
                                            <p:cond delay="0"/>
                                          </p:stCondLst>
                                        </p:cTn>
                                        <p:tgtEl>
                                          <p:spTgt spid="56"/>
                                        </p:tgtEl>
                                        <p:attrNameLst>
                                          <p:attrName>style.visibility</p:attrName>
                                        </p:attrNameLst>
                                      </p:cBhvr>
                                      <p:to>
                                        <p:strVal val="visible"/>
                                      </p:to>
                                    </p:set>
                                    <p:animEffect transition="in" filter="wipe(left)">
                                      <p:cBhvr>
                                        <p:cTn id="100" dur="500"/>
                                        <p:tgtEl>
                                          <p:spTgt spid="56"/>
                                        </p:tgtEl>
                                      </p:cBhvr>
                                    </p:animEffect>
                                  </p:childTnLst>
                                </p:cTn>
                              </p:par>
                            </p:childTnLst>
                          </p:cTn>
                        </p:par>
                        <p:par>
                          <p:cTn id="101" fill="hold">
                            <p:stCondLst>
                              <p:cond delay="4000"/>
                            </p:stCondLst>
                            <p:childTnLst>
                              <p:par>
                                <p:cTn id="102" presetID="22" presetClass="entr" presetSubtype="8" fill="hold" grpId="0" nodeType="afterEffect">
                                  <p:stCondLst>
                                    <p:cond delay="0"/>
                                  </p:stCondLst>
                                  <p:childTnLst>
                                    <p:set>
                                      <p:cBhvr>
                                        <p:cTn id="103" dur="1" fill="hold">
                                          <p:stCondLst>
                                            <p:cond delay="0"/>
                                          </p:stCondLst>
                                        </p:cTn>
                                        <p:tgtEl>
                                          <p:spTgt spid="57"/>
                                        </p:tgtEl>
                                        <p:attrNameLst>
                                          <p:attrName>style.visibility</p:attrName>
                                        </p:attrNameLst>
                                      </p:cBhvr>
                                      <p:to>
                                        <p:strVal val="visible"/>
                                      </p:to>
                                    </p:set>
                                    <p:animEffect transition="in" filter="wipe(left)">
                                      <p:cBhvr>
                                        <p:cTn id="104" dur="500"/>
                                        <p:tgtEl>
                                          <p:spTgt spid="57"/>
                                        </p:tgtEl>
                                      </p:cBhvr>
                                    </p:animEffect>
                                  </p:childTnLst>
                                </p:cTn>
                              </p:par>
                            </p:childTnLst>
                          </p:cTn>
                        </p:par>
                        <p:par>
                          <p:cTn id="105" fill="hold">
                            <p:stCondLst>
                              <p:cond delay="4500"/>
                            </p:stCondLst>
                            <p:childTnLst>
                              <p:par>
                                <p:cTn id="106" presetID="22" presetClass="entr" presetSubtype="8" fill="hold" grpId="0" nodeType="afterEffect">
                                  <p:stCondLst>
                                    <p:cond delay="0"/>
                                  </p:stCondLst>
                                  <p:childTnLst>
                                    <p:set>
                                      <p:cBhvr>
                                        <p:cTn id="107" dur="1" fill="hold">
                                          <p:stCondLst>
                                            <p:cond delay="0"/>
                                          </p:stCondLst>
                                        </p:cTn>
                                        <p:tgtEl>
                                          <p:spTgt spid="58"/>
                                        </p:tgtEl>
                                        <p:attrNameLst>
                                          <p:attrName>style.visibility</p:attrName>
                                        </p:attrNameLst>
                                      </p:cBhvr>
                                      <p:to>
                                        <p:strVal val="visible"/>
                                      </p:to>
                                    </p:set>
                                    <p:animEffect transition="in" filter="wipe(left)">
                                      <p:cBhvr>
                                        <p:cTn id="108" dur="500"/>
                                        <p:tgtEl>
                                          <p:spTgt spid="58"/>
                                        </p:tgtEl>
                                      </p:cBhvr>
                                    </p:animEffect>
                                  </p:childTnLst>
                                </p:cTn>
                              </p:par>
                            </p:childTnLst>
                          </p:cTn>
                        </p:par>
                        <p:par>
                          <p:cTn id="109" fill="hold">
                            <p:stCondLst>
                              <p:cond delay="5000"/>
                            </p:stCondLst>
                            <p:childTnLst>
                              <p:par>
                                <p:cTn id="110" presetID="10" presetClass="entr" presetSubtype="0" fill="hold" nodeType="afterEffect">
                                  <p:stCondLst>
                                    <p:cond delay="0"/>
                                  </p:stCondLst>
                                  <p:childTnLst>
                                    <p:set>
                                      <p:cBhvr>
                                        <p:cTn id="111" dur="1" fill="hold">
                                          <p:stCondLst>
                                            <p:cond delay="0"/>
                                          </p:stCondLst>
                                        </p:cTn>
                                        <p:tgtEl>
                                          <p:spTgt spid="60"/>
                                        </p:tgtEl>
                                        <p:attrNameLst>
                                          <p:attrName>style.visibility</p:attrName>
                                        </p:attrNameLst>
                                      </p:cBhvr>
                                      <p:to>
                                        <p:strVal val="visible"/>
                                      </p:to>
                                    </p:set>
                                    <p:animEffect transition="in" filter="fade">
                                      <p:cBhvr>
                                        <p:cTn id="112" dur="500"/>
                                        <p:tgtEl>
                                          <p:spTgt spid="60"/>
                                        </p:tgtEl>
                                      </p:cBhvr>
                                    </p:animEffect>
                                  </p:childTnLst>
                                </p:cTn>
                              </p:par>
                            </p:childTnLst>
                          </p:cTn>
                        </p:par>
                        <p:par>
                          <p:cTn id="113" fill="hold">
                            <p:stCondLst>
                              <p:cond delay="5500"/>
                            </p:stCondLst>
                            <p:childTnLst>
                              <p:par>
                                <p:cTn id="114" presetID="22" presetClass="entr" presetSubtype="8" fill="hold" grpId="0" nodeType="afterEffect">
                                  <p:stCondLst>
                                    <p:cond delay="0"/>
                                  </p:stCondLst>
                                  <p:childTnLst>
                                    <p:set>
                                      <p:cBhvr>
                                        <p:cTn id="115" dur="1" fill="hold">
                                          <p:stCondLst>
                                            <p:cond delay="0"/>
                                          </p:stCondLst>
                                        </p:cTn>
                                        <p:tgtEl>
                                          <p:spTgt spid="63"/>
                                        </p:tgtEl>
                                        <p:attrNameLst>
                                          <p:attrName>style.visibility</p:attrName>
                                        </p:attrNameLst>
                                      </p:cBhvr>
                                      <p:to>
                                        <p:strVal val="visible"/>
                                      </p:to>
                                    </p:set>
                                    <p:animEffect transition="in" filter="wipe(left)">
                                      <p:cBhvr>
                                        <p:cTn id="116" dur="500"/>
                                        <p:tgtEl>
                                          <p:spTgt spid="63"/>
                                        </p:tgtEl>
                                      </p:cBhvr>
                                    </p:animEffect>
                                  </p:childTnLst>
                                </p:cTn>
                              </p:par>
                            </p:childTnLst>
                          </p:cTn>
                        </p:par>
                        <p:par>
                          <p:cTn id="117" fill="hold">
                            <p:stCondLst>
                              <p:cond delay="6000"/>
                            </p:stCondLst>
                            <p:childTnLst>
                              <p:par>
                                <p:cTn id="118" presetID="22" presetClass="entr" presetSubtype="8" fill="hold" grpId="0" nodeType="afterEffect">
                                  <p:stCondLst>
                                    <p:cond delay="0"/>
                                  </p:stCondLst>
                                  <p:childTnLst>
                                    <p:set>
                                      <p:cBhvr>
                                        <p:cTn id="119" dur="1" fill="hold">
                                          <p:stCondLst>
                                            <p:cond delay="0"/>
                                          </p:stCondLst>
                                        </p:cTn>
                                        <p:tgtEl>
                                          <p:spTgt spid="64"/>
                                        </p:tgtEl>
                                        <p:attrNameLst>
                                          <p:attrName>style.visibility</p:attrName>
                                        </p:attrNameLst>
                                      </p:cBhvr>
                                      <p:to>
                                        <p:strVal val="visible"/>
                                      </p:to>
                                    </p:set>
                                    <p:animEffect transition="in" filter="wipe(left)">
                                      <p:cBhvr>
                                        <p:cTn id="120" dur="500"/>
                                        <p:tgtEl>
                                          <p:spTgt spid="64"/>
                                        </p:tgtEl>
                                      </p:cBhvr>
                                    </p:animEffect>
                                  </p:childTnLst>
                                </p:cTn>
                              </p:par>
                            </p:childTnLst>
                          </p:cTn>
                        </p:par>
                        <p:par>
                          <p:cTn id="121" fill="hold">
                            <p:stCondLst>
                              <p:cond delay="6500"/>
                            </p:stCondLst>
                            <p:childTnLst>
                              <p:par>
                                <p:cTn id="122" presetID="22" presetClass="entr" presetSubtype="8" fill="hold" nodeType="afterEffect">
                                  <p:stCondLst>
                                    <p:cond delay="0"/>
                                  </p:stCondLst>
                                  <p:childTnLst>
                                    <p:set>
                                      <p:cBhvr>
                                        <p:cTn id="123" dur="1" fill="hold">
                                          <p:stCondLst>
                                            <p:cond delay="0"/>
                                          </p:stCondLst>
                                        </p:cTn>
                                        <p:tgtEl>
                                          <p:spTgt spid="59"/>
                                        </p:tgtEl>
                                        <p:attrNameLst>
                                          <p:attrName>style.visibility</p:attrName>
                                        </p:attrNameLst>
                                      </p:cBhvr>
                                      <p:to>
                                        <p:strVal val="visible"/>
                                      </p:to>
                                    </p:set>
                                    <p:animEffect transition="in" filter="wipe(left)">
                                      <p:cBhvr>
                                        <p:cTn id="124" dur="500"/>
                                        <p:tgtEl>
                                          <p:spTgt spid="59"/>
                                        </p:tgtEl>
                                      </p:cBhvr>
                                    </p:animEffect>
                                  </p:childTnLst>
                                </p:cTn>
                              </p:par>
                            </p:childTnLst>
                          </p:cTn>
                        </p:par>
                        <p:par>
                          <p:cTn id="125" fill="hold">
                            <p:stCondLst>
                              <p:cond delay="7000"/>
                            </p:stCondLst>
                            <p:childTnLst>
                              <p:par>
                                <p:cTn id="126" presetID="22" presetClass="entr" presetSubtype="8" fill="hold" grpId="0" nodeType="afterEffect">
                                  <p:stCondLst>
                                    <p:cond delay="0"/>
                                  </p:stCondLst>
                                  <p:childTnLst>
                                    <p:set>
                                      <p:cBhvr>
                                        <p:cTn id="127" dur="1" fill="hold">
                                          <p:stCondLst>
                                            <p:cond delay="0"/>
                                          </p:stCondLst>
                                        </p:cTn>
                                        <p:tgtEl>
                                          <p:spTgt spid="2"/>
                                        </p:tgtEl>
                                        <p:attrNameLst>
                                          <p:attrName>style.visibility</p:attrName>
                                        </p:attrNameLst>
                                      </p:cBhvr>
                                      <p:to>
                                        <p:strVal val="visible"/>
                                      </p:to>
                                    </p:set>
                                    <p:animEffect transition="in" filter="wipe(left)">
                                      <p:cBhvr>
                                        <p:cTn id="12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5" grpId="0" bldLvl="0" animBg="1"/>
      <p:bldP spid="6" grpId="0" bldLvl="0" animBg="1"/>
      <p:bldP spid="7" grpId="0" bldLvl="0" animBg="1"/>
      <p:bldP spid="8" grpId="0" bldLvl="0" animBg="1"/>
      <p:bldP spid="9" grpId="0" bldLvl="0" animBg="1"/>
      <p:bldP spid="10" grpId="0" bldLvl="0" animBg="1"/>
      <p:bldP spid="11" grpId="0" bldLvl="0" animBg="1"/>
      <p:bldP spid="12" grpId="0" bldLvl="0" animBg="1"/>
      <p:bldP spid="13" grpId="0" bldLvl="0" animBg="1"/>
      <p:bldP spid="49" grpId="0"/>
      <p:bldP spid="50" grpId="0"/>
      <p:bldP spid="51" grpId="0"/>
      <p:bldP spid="52" grpId="0"/>
      <p:bldP spid="53" grpId="0"/>
      <p:bldP spid="54" grpId="0"/>
      <p:bldP spid="55" grpId="0"/>
      <p:bldP spid="56" grpId="0"/>
      <p:bldP spid="57" grpId="0"/>
      <p:bldP spid="58" grpId="0"/>
      <p:bldP spid="63" grpId="0"/>
      <p:bldP spid="64" grpId="0"/>
      <p:bldP spid="2"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椭圆 3079"/>
          <p:cNvSpPr>
            <a:spLocks noChangeArrowheads="1"/>
          </p:cNvSpPr>
          <p:nvPr/>
        </p:nvSpPr>
        <p:spPr bwMode="auto">
          <a:xfrm>
            <a:off x="2534975" y="2503525"/>
            <a:ext cx="2223370" cy="2223370"/>
          </a:xfrm>
          <a:prstGeom prst="ellipse">
            <a:avLst/>
          </a:prstGeom>
          <a:solidFill>
            <a:schemeClr val="accent3"/>
          </a:solidFill>
          <a:ln>
            <a:noFill/>
          </a:ln>
        </p:spPr>
        <p:txBody>
          <a:bodyPr/>
          <a:lstStyle/>
          <a:p>
            <a:endParaRPr lang="zh-CN" altLang="en-US" sz="2670">
              <a:latin typeface="Arial" panose="020B0604020202020204" pitchFamily="34" charset="0"/>
              <a:ea typeface="微软雅黑" panose="020B0503020204020204" pitchFamily="34" charset="-122"/>
              <a:sym typeface="Arial" panose="020B0604020202020204" pitchFamily="34" charset="0"/>
            </a:endParaRPr>
          </a:p>
        </p:txBody>
      </p:sp>
      <p:sp>
        <p:nvSpPr>
          <p:cNvPr id="6148" name="文本框 3080"/>
          <p:cNvSpPr txBox="1">
            <a:spLocks noChangeArrowheads="1"/>
          </p:cNvSpPr>
          <p:nvPr/>
        </p:nvSpPr>
        <p:spPr bwMode="auto">
          <a:xfrm>
            <a:off x="4758346" y="3117108"/>
            <a:ext cx="1761285" cy="13893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zh-CN" sz="8435" dirty="0">
                <a:solidFill>
                  <a:schemeClr val="accent3"/>
                </a:solidFill>
                <a:latin typeface="Arial" panose="020B0604020202020204" pitchFamily="34" charset="0"/>
                <a:ea typeface="微软雅黑" panose="020B0503020204020204" pitchFamily="34" charset="-122"/>
                <a:sym typeface="Arial" panose="020B0604020202020204" pitchFamily="34" charset="0"/>
              </a:rPr>
              <a:t>08</a:t>
            </a:r>
          </a:p>
        </p:txBody>
      </p:sp>
      <p:sp>
        <p:nvSpPr>
          <p:cNvPr id="6152" name="椭圆 3088"/>
          <p:cNvSpPr>
            <a:spLocks noChangeArrowheads="1"/>
          </p:cNvSpPr>
          <p:nvPr/>
        </p:nvSpPr>
        <p:spPr bwMode="auto">
          <a:xfrm>
            <a:off x="1626429" y="4325081"/>
            <a:ext cx="169655" cy="169655"/>
          </a:xfrm>
          <a:prstGeom prst="ellipse">
            <a:avLst/>
          </a:prstGeom>
          <a:solidFill>
            <a:schemeClr val="accent3"/>
          </a:solidFill>
          <a:ln>
            <a:noFill/>
          </a:ln>
        </p:spPr>
        <p:txBody>
          <a:bodyPr/>
          <a:lstStyle/>
          <a:p>
            <a:endParaRPr lang="zh-CN" altLang="en-US" sz="2670">
              <a:latin typeface="Arial" panose="020B0604020202020204" pitchFamily="34" charset="0"/>
              <a:ea typeface="微软雅黑" panose="020B0503020204020204" pitchFamily="34" charset="-122"/>
              <a:sym typeface="Arial" panose="020B0604020202020204" pitchFamily="34" charset="0"/>
            </a:endParaRPr>
          </a:p>
        </p:txBody>
      </p:sp>
      <p:sp>
        <p:nvSpPr>
          <p:cNvPr id="6153" name="椭圆 3087"/>
          <p:cNvSpPr>
            <a:spLocks noChangeArrowheads="1"/>
          </p:cNvSpPr>
          <p:nvPr/>
        </p:nvSpPr>
        <p:spPr bwMode="auto">
          <a:xfrm>
            <a:off x="4945859" y="2237881"/>
            <a:ext cx="482177" cy="482177"/>
          </a:xfrm>
          <a:prstGeom prst="ellipse">
            <a:avLst/>
          </a:prstGeom>
          <a:solidFill>
            <a:schemeClr val="accent3"/>
          </a:solidFill>
          <a:ln>
            <a:noFill/>
          </a:ln>
        </p:spPr>
        <p:txBody>
          <a:bodyPr/>
          <a:lstStyle/>
          <a:p>
            <a:endParaRPr lang="zh-CN" altLang="en-US" sz="2670">
              <a:latin typeface="Arial" panose="020B0604020202020204" pitchFamily="34" charset="0"/>
              <a:ea typeface="微软雅黑" panose="020B0503020204020204" pitchFamily="34" charset="-122"/>
              <a:sym typeface="Arial" panose="020B0604020202020204" pitchFamily="34" charset="0"/>
            </a:endParaRPr>
          </a:p>
        </p:txBody>
      </p:sp>
      <p:sp>
        <p:nvSpPr>
          <p:cNvPr id="9" name="矩形 8"/>
          <p:cNvSpPr/>
          <p:nvPr/>
        </p:nvSpPr>
        <p:spPr>
          <a:xfrm>
            <a:off x="6255915" y="3279535"/>
            <a:ext cx="2855570" cy="430530"/>
          </a:xfrm>
          <a:prstGeom prst="rect">
            <a:avLst/>
          </a:prstGeom>
        </p:spPr>
        <p:txBody>
          <a:bodyPr wrap="square" lIns="0" tIns="0" rIns="0" bIns="0">
            <a:spAutoFit/>
          </a:bodyPr>
          <a:lstStyle/>
          <a:p>
            <a:r>
              <a:rPr lang="zh-CN" altLang="en-US" sz="2800" dirty="0">
                <a:solidFill>
                  <a:schemeClr val="accent3"/>
                </a:solidFill>
                <a:latin typeface="Arial" panose="020B0604020202020204" pitchFamily="34" charset="0"/>
                <a:ea typeface="微软雅黑" panose="020B0503020204020204" pitchFamily="34" charset="-122"/>
                <a:sym typeface="Arial" panose="020B0604020202020204" pitchFamily="34" charset="0"/>
              </a:rPr>
              <a:t>沟通管理计划</a:t>
            </a:r>
          </a:p>
        </p:txBody>
      </p:sp>
      <p:sp>
        <p:nvSpPr>
          <p:cNvPr id="10" name="文本框 9"/>
          <p:cNvSpPr txBox="1"/>
          <p:nvPr/>
        </p:nvSpPr>
        <p:spPr>
          <a:xfrm>
            <a:off x="6255915" y="3831006"/>
            <a:ext cx="3979458" cy="184150"/>
          </a:xfrm>
          <a:prstGeom prst="rect">
            <a:avLst/>
          </a:prstGeom>
          <a:noFill/>
        </p:spPr>
        <p:txBody>
          <a:bodyPr wrap="square" lIns="0" tIns="0" rIns="0" bIns="0" rtlCol="0">
            <a:spAutoFit/>
          </a:bodyPr>
          <a:lstStyle/>
          <a:p>
            <a:pPr algn="just"/>
            <a:r>
              <a:rPr lang="zh-CN" sz="1200" dirty="0">
                <a:solidFill>
                  <a:schemeClr val="accent3"/>
                </a:solidFill>
                <a:latin typeface="Arial" panose="020B0604020202020204" pitchFamily="34" charset="0"/>
                <a:ea typeface="微软雅黑" panose="020B0503020204020204" pitchFamily="34" charset="-122"/>
                <a:cs typeface="+mn-ea"/>
                <a:sym typeface="Arial" panose="020B0604020202020204" pitchFamily="34" charset="0"/>
              </a:rPr>
              <a:t>开发者与客户的沟通、开发者内部的沟通</a:t>
            </a:r>
          </a:p>
        </p:txBody>
      </p:sp>
    </p:spTree>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ntr" presetSubtype="0" fill="hold" grpId="0" nodeType="afterEffect">
                                  <p:stCondLst>
                                    <p:cond delay="0"/>
                                  </p:stCondLst>
                                  <p:childTnLst>
                                    <p:set>
                                      <p:cBhvr>
                                        <p:cTn id="6" dur="1" fill="hold">
                                          <p:stCondLst>
                                            <p:cond delay="0"/>
                                          </p:stCondLst>
                                        </p:cTn>
                                        <p:tgtEl>
                                          <p:spTgt spid="6146"/>
                                        </p:tgtEl>
                                        <p:attrNameLst>
                                          <p:attrName>style.visibility</p:attrName>
                                        </p:attrNameLst>
                                      </p:cBhvr>
                                      <p:to>
                                        <p:strVal val="visible"/>
                                      </p:to>
                                    </p:set>
                                    <p:anim calcmode="lin" valueType="num">
                                      <p:cBhvr>
                                        <p:cTn id="7" dur="1000" fill="hold"/>
                                        <p:tgtEl>
                                          <p:spTgt spid="6146"/>
                                        </p:tgtEl>
                                        <p:attrNameLst>
                                          <p:attrName>ppt_w</p:attrName>
                                        </p:attrNameLst>
                                      </p:cBhvr>
                                      <p:tavLst>
                                        <p:tav tm="0">
                                          <p:val>
                                            <p:fltVal val="0"/>
                                          </p:val>
                                        </p:tav>
                                        <p:tav tm="100000">
                                          <p:val>
                                            <p:strVal val="#ppt_w"/>
                                          </p:val>
                                        </p:tav>
                                      </p:tavLst>
                                    </p:anim>
                                    <p:anim calcmode="lin" valueType="num">
                                      <p:cBhvr>
                                        <p:cTn id="8" dur="1000" fill="hold"/>
                                        <p:tgtEl>
                                          <p:spTgt spid="6146"/>
                                        </p:tgtEl>
                                        <p:attrNameLst>
                                          <p:attrName>ppt_h</p:attrName>
                                        </p:attrNameLst>
                                      </p:cBhvr>
                                      <p:tavLst>
                                        <p:tav tm="0">
                                          <p:val>
                                            <p:fltVal val="0"/>
                                          </p:val>
                                        </p:tav>
                                        <p:tav tm="100000">
                                          <p:val>
                                            <p:strVal val="#ppt_h"/>
                                          </p:val>
                                        </p:tav>
                                      </p:tavLst>
                                    </p:anim>
                                    <p:anim calcmode="lin" valueType="num">
                                      <p:cBhvr>
                                        <p:cTn id="9" dur="1000" fill="hold"/>
                                        <p:tgtEl>
                                          <p:spTgt spid="6146"/>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6146"/>
                                        </p:tgtEl>
                                        <p:attrNameLst>
                                          <p:attrName>ppt_y</p:attrName>
                                        </p:attrNameLst>
                                      </p:cBhvr>
                                      <p:tavLst>
                                        <p:tav tm="0" fmla="#ppt_y+(sin(-2*pi*(1-$))*-#ppt_x+cos(-2*pi*(1-$))*(1-#ppt_y))*(1-$)">
                                          <p:val>
                                            <p:fltVal val="0"/>
                                          </p:val>
                                        </p:tav>
                                        <p:tav tm="100000">
                                          <p:val>
                                            <p:fltVal val="1"/>
                                          </p:val>
                                        </p:tav>
                                      </p:tavLst>
                                    </p:anim>
                                  </p:childTnLst>
                                </p:cTn>
                              </p:par>
                            </p:childTnLst>
                          </p:cTn>
                        </p:par>
                        <p:par>
                          <p:cTn id="11" fill="hold">
                            <p:stCondLst>
                              <p:cond delay="1000"/>
                            </p:stCondLst>
                            <p:childTnLst>
                              <p:par>
                                <p:cTn id="12" presetID="15" presetClass="entr" presetSubtype="0" fill="hold" grpId="0" nodeType="afterEffect">
                                  <p:stCondLst>
                                    <p:cond delay="0"/>
                                  </p:stCondLst>
                                  <p:childTnLst>
                                    <p:set>
                                      <p:cBhvr>
                                        <p:cTn id="13" dur="1" fill="hold">
                                          <p:stCondLst>
                                            <p:cond delay="0"/>
                                          </p:stCondLst>
                                        </p:cTn>
                                        <p:tgtEl>
                                          <p:spTgt spid="6152"/>
                                        </p:tgtEl>
                                        <p:attrNameLst>
                                          <p:attrName>style.visibility</p:attrName>
                                        </p:attrNameLst>
                                      </p:cBhvr>
                                      <p:to>
                                        <p:strVal val="visible"/>
                                      </p:to>
                                    </p:set>
                                    <p:anim calcmode="lin" valueType="num">
                                      <p:cBhvr>
                                        <p:cTn id="14" dur="1000" fill="hold"/>
                                        <p:tgtEl>
                                          <p:spTgt spid="6152"/>
                                        </p:tgtEl>
                                        <p:attrNameLst>
                                          <p:attrName>ppt_w</p:attrName>
                                        </p:attrNameLst>
                                      </p:cBhvr>
                                      <p:tavLst>
                                        <p:tav tm="0">
                                          <p:val>
                                            <p:fltVal val="0"/>
                                          </p:val>
                                        </p:tav>
                                        <p:tav tm="100000">
                                          <p:val>
                                            <p:strVal val="#ppt_w"/>
                                          </p:val>
                                        </p:tav>
                                      </p:tavLst>
                                    </p:anim>
                                    <p:anim calcmode="lin" valueType="num">
                                      <p:cBhvr>
                                        <p:cTn id="15" dur="1000" fill="hold"/>
                                        <p:tgtEl>
                                          <p:spTgt spid="6152"/>
                                        </p:tgtEl>
                                        <p:attrNameLst>
                                          <p:attrName>ppt_h</p:attrName>
                                        </p:attrNameLst>
                                      </p:cBhvr>
                                      <p:tavLst>
                                        <p:tav tm="0">
                                          <p:val>
                                            <p:fltVal val="0"/>
                                          </p:val>
                                        </p:tav>
                                        <p:tav tm="100000">
                                          <p:val>
                                            <p:strVal val="#ppt_h"/>
                                          </p:val>
                                        </p:tav>
                                      </p:tavLst>
                                    </p:anim>
                                    <p:anim calcmode="lin" valueType="num">
                                      <p:cBhvr>
                                        <p:cTn id="16" dur="1000" fill="hold"/>
                                        <p:tgtEl>
                                          <p:spTgt spid="6152"/>
                                        </p:tgtEl>
                                        <p:attrNameLst>
                                          <p:attrName>ppt_x</p:attrName>
                                        </p:attrNameLst>
                                      </p:cBhvr>
                                      <p:tavLst>
                                        <p:tav tm="0" fmla="#ppt_x+(cos(-2*pi*(1-$))*-#ppt_x-sin(-2*pi*(1-$))*(1-#ppt_y))*(1-$)">
                                          <p:val>
                                            <p:fltVal val="0"/>
                                          </p:val>
                                        </p:tav>
                                        <p:tav tm="100000">
                                          <p:val>
                                            <p:fltVal val="1"/>
                                          </p:val>
                                        </p:tav>
                                      </p:tavLst>
                                    </p:anim>
                                    <p:anim calcmode="lin" valueType="num">
                                      <p:cBhvr>
                                        <p:cTn id="17" dur="1000" fill="hold"/>
                                        <p:tgtEl>
                                          <p:spTgt spid="6152"/>
                                        </p:tgtEl>
                                        <p:attrNameLst>
                                          <p:attrName>ppt_y</p:attrName>
                                        </p:attrNameLst>
                                      </p:cBhvr>
                                      <p:tavLst>
                                        <p:tav tm="0" fmla="#ppt_y+(sin(-2*pi*(1-$))*-#ppt_x+cos(-2*pi*(1-$))*(1-#ppt_y))*(1-$)">
                                          <p:val>
                                            <p:fltVal val="0"/>
                                          </p:val>
                                        </p:tav>
                                        <p:tav tm="100000">
                                          <p:val>
                                            <p:fltVal val="1"/>
                                          </p:val>
                                        </p:tav>
                                      </p:tavLst>
                                    </p:anim>
                                  </p:childTnLst>
                                </p:cTn>
                              </p:par>
                            </p:childTnLst>
                          </p:cTn>
                        </p:par>
                        <p:par>
                          <p:cTn id="18" fill="hold">
                            <p:stCondLst>
                              <p:cond delay="2000"/>
                            </p:stCondLst>
                            <p:childTnLst>
                              <p:par>
                                <p:cTn id="19" presetID="15" presetClass="entr" presetSubtype="0" fill="hold" grpId="0" nodeType="afterEffect">
                                  <p:stCondLst>
                                    <p:cond delay="0"/>
                                  </p:stCondLst>
                                  <p:childTnLst>
                                    <p:set>
                                      <p:cBhvr>
                                        <p:cTn id="20" dur="1" fill="hold">
                                          <p:stCondLst>
                                            <p:cond delay="0"/>
                                          </p:stCondLst>
                                        </p:cTn>
                                        <p:tgtEl>
                                          <p:spTgt spid="6153"/>
                                        </p:tgtEl>
                                        <p:attrNameLst>
                                          <p:attrName>style.visibility</p:attrName>
                                        </p:attrNameLst>
                                      </p:cBhvr>
                                      <p:to>
                                        <p:strVal val="visible"/>
                                      </p:to>
                                    </p:set>
                                    <p:anim calcmode="lin" valueType="num">
                                      <p:cBhvr>
                                        <p:cTn id="21" dur="1000" fill="hold"/>
                                        <p:tgtEl>
                                          <p:spTgt spid="6153"/>
                                        </p:tgtEl>
                                        <p:attrNameLst>
                                          <p:attrName>ppt_w</p:attrName>
                                        </p:attrNameLst>
                                      </p:cBhvr>
                                      <p:tavLst>
                                        <p:tav tm="0">
                                          <p:val>
                                            <p:fltVal val="0"/>
                                          </p:val>
                                        </p:tav>
                                        <p:tav tm="100000">
                                          <p:val>
                                            <p:strVal val="#ppt_w"/>
                                          </p:val>
                                        </p:tav>
                                      </p:tavLst>
                                    </p:anim>
                                    <p:anim calcmode="lin" valueType="num">
                                      <p:cBhvr>
                                        <p:cTn id="22" dur="1000" fill="hold"/>
                                        <p:tgtEl>
                                          <p:spTgt spid="6153"/>
                                        </p:tgtEl>
                                        <p:attrNameLst>
                                          <p:attrName>ppt_h</p:attrName>
                                        </p:attrNameLst>
                                      </p:cBhvr>
                                      <p:tavLst>
                                        <p:tav tm="0">
                                          <p:val>
                                            <p:fltVal val="0"/>
                                          </p:val>
                                        </p:tav>
                                        <p:tav tm="100000">
                                          <p:val>
                                            <p:strVal val="#ppt_h"/>
                                          </p:val>
                                        </p:tav>
                                      </p:tavLst>
                                    </p:anim>
                                    <p:anim calcmode="lin" valueType="num">
                                      <p:cBhvr>
                                        <p:cTn id="23" dur="1000" fill="hold"/>
                                        <p:tgtEl>
                                          <p:spTgt spid="6153"/>
                                        </p:tgtEl>
                                        <p:attrNameLst>
                                          <p:attrName>ppt_x</p:attrName>
                                        </p:attrNameLst>
                                      </p:cBhvr>
                                      <p:tavLst>
                                        <p:tav tm="0" fmla="#ppt_x+(cos(-2*pi*(1-$))*-#ppt_x-sin(-2*pi*(1-$))*(1-#ppt_y))*(1-$)">
                                          <p:val>
                                            <p:fltVal val="0"/>
                                          </p:val>
                                        </p:tav>
                                        <p:tav tm="100000">
                                          <p:val>
                                            <p:fltVal val="1"/>
                                          </p:val>
                                        </p:tav>
                                      </p:tavLst>
                                    </p:anim>
                                    <p:anim calcmode="lin" valueType="num">
                                      <p:cBhvr>
                                        <p:cTn id="24" dur="1000" fill="hold"/>
                                        <p:tgtEl>
                                          <p:spTgt spid="6153"/>
                                        </p:tgtEl>
                                        <p:attrNameLst>
                                          <p:attrName>ppt_y</p:attrName>
                                        </p:attrNameLst>
                                      </p:cBhvr>
                                      <p:tavLst>
                                        <p:tav tm="0" fmla="#ppt_y+(sin(-2*pi*(1-$))*-#ppt_x+cos(-2*pi*(1-$))*(1-#ppt_y))*(1-$)">
                                          <p:val>
                                            <p:fltVal val="0"/>
                                          </p:val>
                                        </p:tav>
                                        <p:tav tm="100000">
                                          <p:val>
                                            <p:fltVal val="1"/>
                                          </p:val>
                                        </p:tav>
                                      </p:tavLst>
                                    </p:anim>
                                  </p:childTnLst>
                                </p:cTn>
                              </p:par>
                            </p:childTnLst>
                          </p:cTn>
                        </p:par>
                        <p:par>
                          <p:cTn id="25" fill="hold">
                            <p:stCondLst>
                              <p:cond delay="3000"/>
                            </p:stCondLst>
                            <p:childTnLst>
                              <p:par>
                                <p:cTn id="26" presetID="56" presetClass="entr" presetSubtype="0" fill="hold" grpId="0" nodeType="afterEffect">
                                  <p:stCondLst>
                                    <p:cond delay="0"/>
                                  </p:stCondLst>
                                  <p:iterate type="lt">
                                    <p:tmPct val="10000"/>
                                  </p:iterate>
                                  <p:childTnLst>
                                    <p:set>
                                      <p:cBhvr>
                                        <p:cTn id="27" dur="1" fill="hold">
                                          <p:stCondLst>
                                            <p:cond delay="0"/>
                                          </p:stCondLst>
                                        </p:cTn>
                                        <p:tgtEl>
                                          <p:spTgt spid="6148"/>
                                        </p:tgtEl>
                                        <p:attrNameLst>
                                          <p:attrName>style.visibility</p:attrName>
                                        </p:attrNameLst>
                                      </p:cBhvr>
                                      <p:to>
                                        <p:strVal val="visible"/>
                                      </p:to>
                                    </p:set>
                                    <p:anim by="(-#ppt_w*2)" calcmode="lin" valueType="num">
                                      <p:cBhvr rctx="PPT">
                                        <p:cTn id="28" dur="500" autoRev="1" fill="hold">
                                          <p:stCondLst>
                                            <p:cond delay="0"/>
                                          </p:stCondLst>
                                        </p:cTn>
                                        <p:tgtEl>
                                          <p:spTgt spid="6148"/>
                                        </p:tgtEl>
                                        <p:attrNameLst>
                                          <p:attrName>ppt_w</p:attrName>
                                        </p:attrNameLst>
                                      </p:cBhvr>
                                    </p:anim>
                                    <p:anim by="(#ppt_w*0.50)" calcmode="lin" valueType="num">
                                      <p:cBhvr>
                                        <p:cTn id="29" dur="500" decel="50000" autoRev="1" fill="hold">
                                          <p:stCondLst>
                                            <p:cond delay="0"/>
                                          </p:stCondLst>
                                        </p:cTn>
                                        <p:tgtEl>
                                          <p:spTgt spid="6148"/>
                                        </p:tgtEl>
                                        <p:attrNameLst>
                                          <p:attrName>ppt_x</p:attrName>
                                        </p:attrNameLst>
                                      </p:cBhvr>
                                    </p:anim>
                                    <p:anim from="(-#ppt_h/2)" to="(#ppt_y)" calcmode="lin" valueType="num">
                                      <p:cBhvr>
                                        <p:cTn id="30" dur="1000" fill="hold">
                                          <p:stCondLst>
                                            <p:cond delay="0"/>
                                          </p:stCondLst>
                                        </p:cTn>
                                        <p:tgtEl>
                                          <p:spTgt spid="6148"/>
                                        </p:tgtEl>
                                        <p:attrNameLst>
                                          <p:attrName>ppt_y</p:attrName>
                                        </p:attrNameLst>
                                      </p:cBhvr>
                                    </p:anim>
                                    <p:animRot by="21600000">
                                      <p:cBhvr>
                                        <p:cTn id="31" dur="1000" fill="hold">
                                          <p:stCondLst>
                                            <p:cond delay="0"/>
                                          </p:stCondLst>
                                        </p:cTn>
                                        <p:tgtEl>
                                          <p:spTgt spid="6148"/>
                                        </p:tgtEl>
                                        <p:attrNameLst>
                                          <p:attrName>r</p:attrName>
                                        </p:attrNameLst>
                                      </p:cBhvr>
                                    </p:animRot>
                                  </p:childTnLst>
                                </p:cTn>
                              </p:par>
                            </p:childTnLst>
                          </p:cTn>
                        </p:par>
                        <p:par>
                          <p:cTn id="32" fill="hold">
                            <p:stCondLst>
                              <p:cond delay="4099"/>
                            </p:stCondLst>
                            <p:childTnLst>
                              <p:par>
                                <p:cTn id="33" presetID="23" presetClass="entr" presetSubtype="32" fill="hold" grpId="0" nodeType="afterEffect">
                                  <p:stCondLst>
                                    <p:cond delay="0"/>
                                  </p:stCondLst>
                                  <p:childTnLst>
                                    <p:set>
                                      <p:cBhvr>
                                        <p:cTn id="34" dur="1" fill="hold">
                                          <p:stCondLst>
                                            <p:cond delay="0"/>
                                          </p:stCondLst>
                                        </p:cTn>
                                        <p:tgtEl>
                                          <p:spTgt spid="9"/>
                                        </p:tgtEl>
                                        <p:attrNameLst>
                                          <p:attrName>style.visibility</p:attrName>
                                        </p:attrNameLst>
                                      </p:cBhvr>
                                      <p:to>
                                        <p:strVal val="visible"/>
                                      </p:to>
                                    </p:set>
                                    <p:anim calcmode="lin" valueType="num">
                                      <p:cBhvr>
                                        <p:cTn id="35" dur="500" fill="hold"/>
                                        <p:tgtEl>
                                          <p:spTgt spid="9"/>
                                        </p:tgtEl>
                                        <p:attrNameLst>
                                          <p:attrName>ppt_w</p:attrName>
                                        </p:attrNameLst>
                                      </p:cBhvr>
                                      <p:tavLst>
                                        <p:tav tm="0">
                                          <p:val>
                                            <p:strVal val="4*#ppt_w"/>
                                          </p:val>
                                        </p:tav>
                                        <p:tav tm="100000">
                                          <p:val>
                                            <p:strVal val="#ppt_w"/>
                                          </p:val>
                                        </p:tav>
                                      </p:tavLst>
                                    </p:anim>
                                    <p:anim calcmode="lin" valueType="num">
                                      <p:cBhvr>
                                        <p:cTn id="36" dur="500" fill="hold"/>
                                        <p:tgtEl>
                                          <p:spTgt spid="9"/>
                                        </p:tgtEl>
                                        <p:attrNameLst>
                                          <p:attrName>ppt_h</p:attrName>
                                        </p:attrNameLst>
                                      </p:cBhvr>
                                      <p:tavLst>
                                        <p:tav tm="0">
                                          <p:val>
                                            <p:strVal val="4*#ppt_h"/>
                                          </p:val>
                                        </p:tav>
                                        <p:tav tm="100000">
                                          <p:val>
                                            <p:strVal val="#ppt_h"/>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0"/>
                                        </p:tgtEl>
                                        <p:attrNameLst>
                                          <p:attrName>style.visibility</p:attrName>
                                        </p:attrNameLst>
                                      </p:cBhvr>
                                      <p:to>
                                        <p:strVal val="visible"/>
                                      </p:to>
                                    </p:set>
                                    <p:anim calcmode="lin" valueType="num">
                                      <p:cBhvr additive="base">
                                        <p:cTn id="39" dur="500" fill="hold"/>
                                        <p:tgtEl>
                                          <p:spTgt spid="10"/>
                                        </p:tgtEl>
                                        <p:attrNameLst>
                                          <p:attrName>ppt_x</p:attrName>
                                        </p:attrNameLst>
                                      </p:cBhvr>
                                      <p:tavLst>
                                        <p:tav tm="0">
                                          <p:val>
                                            <p:strVal val="#ppt_x"/>
                                          </p:val>
                                        </p:tav>
                                        <p:tav tm="100000">
                                          <p:val>
                                            <p:strVal val="#ppt_x"/>
                                          </p:val>
                                        </p:tav>
                                      </p:tavLst>
                                    </p:anim>
                                    <p:anim calcmode="lin" valueType="num">
                                      <p:cBhvr additive="base">
                                        <p:cTn id="4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6" grpId="0" bldLvl="0" animBg="1"/>
      <p:bldP spid="6148" grpId="0"/>
      <p:bldP spid="6152" grpId="0" bldLvl="0" animBg="1"/>
      <p:bldP spid="6153" grpId="0" bldLvl="0" animBg="1"/>
      <p:bldP spid="9" grpId="0"/>
      <p:bldP spid="10"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0"/>
          <p:cNvSpPr txBox="1"/>
          <p:nvPr/>
        </p:nvSpPr>
        <p:spPr>
          <a:xfrm>
            <a:off x="1005270" y="4952652"/>
            <a:ext cx="5301650" cy="1846580"/>
          </a:xfrm>
          <a:prstGeom prst="rect">
            <a:avLst/>
          </a:prstGeom>
        </p:spPr>
        <p:txBody>
          <a:bodyPr vert="horz" wrap="square" lIns="0" tIns="0" rIns="0" bIns="0" rtlCol="0" anchor="ctr">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indent="508000" algn="l">
              <a:lnSpc>
                <a:spcPct val="100000"/>
              </a:lnSpc>
              <a:extLst>
                <a:ext uri="{35155182-B16C-46BC-9424-99874614C6A1}">
                  <wpsdc:indentchars xmlns:wpsdc="http://www.wps.cn/officeDocument/2017/drawingmlCustomData" xmlns="" val="200" checksum="282533468"/>
                </a:ext>
              </a:extLst>
            </a:pPr>
            <a:r>
              <a:rPr lang="zh-CN" altLang="en-US" sz="2000"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在此系统中，客户为杨枨、侯宏仑老师和选出的学生代表，与客户的沟通计划为进行至少两次的谈话，谈话的时间与地点可以通过课后的休息时间的面谈、电子邮件或者电话短信来确定。其他沟通途径可以通过电子邮件与短信电话来进行。</a:t>
            </a:r>
          </a:p>
        </p:txBody>
      </p:sp>
      <p:sp>
        <p:nvSpPr>
          <p:cNvPr id="24" name="Title 20"/>
          <p:cNvSpPr txBox="1"/>
          <p:nvPr/>
        </p:nvSpPr>
        <p:spPr>
          <a:xfrm>
            <a:off x="6531312" y="4952333"/>
            <a:ext cx="5510093" cy="1538605"/>
          </a:xfrm>
          <a:prstGeom prst="rect">
            <a:avLst/>
          </a:prstGeom>
        </p:spPr>
        <p:txBody>
          <a:bodyPr vert="horz" wrap="square" lIns="0" tIns="0" rIns="0" bIns="0" rtlCol="0" anchor="ctr">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indent="508000" algn="l">
              <a:lnSpc>
                <a:spcPct val="100000"/>
              </a:lnSpc>
              <a:extLst>
                <a:ext uri="{35155182-B16C-46BC-9424-99874614C6A1}">
                  <wpsdc:indentchars xmlns:wpsdc="http://www.wps.cn/officeDocument/2017/drawingmlCustomData" xmlns="" val="200" checksum="282533468"/>
                </a:ext>
              </a:extLst>
            </a:pPr>
            <a:r>
              <a:rPr lang="zh-CN" altLang="en-US" sz="2000"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开发者内部的沟通可以通过线下开会议、qq联系、微信联系、电话联系、短信联系、邮件联系、通过github进行资源共享来进行。</a:t>
            </a:r>
          </a:p>
          <a:p>
            <a:pPr indent="508000" algn="l">
              <a:lnSpc>
                <a:spcPct val="100000"/>
              </a:lnSpc>
              <a:extLst>
                <a:ext uri="{35155182-B16C-46BC-9424-99874614C6A1}">
                  <wpsdc:indentchars xmlns:wpsdc="http://www.wps.cn/officeDocument/2017/drawingmlCustomData" xmlns="" val="200" checksum="282533468"/>
                </a:ext>
              </a:extLst>
            </a:pPr>
            <a:r>
              <a:rPr lang="zh-CN" altLang="en-US" sz="2000"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线下会议一周两次，并保留相应的会议录音，进行会议。</a:t>
            </a:r>
          </a:p>
        </p:txBody>
      </p:sp>
      <p:sp>
        <p:nvSpPr>
          <p:cNvPr id="28" name="Rectangle 27"/>
          <p:cNvSpPr/>
          <p:nvPr/>
        </p:nvSpPr>
        <p:spPr>
          <a:xfrm>
            <a:off x="1005272" y="4151226"/>
            <a:ext cx="5301647" cy="72108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nSpc>
                <a:spcPct val="150000"/>
              </a:lnSpc>
            </a:pPr>
            <a:endParaRPr lang="en-US" sz="1475"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0" name="Rectangle 29"/>
          <p:cNvSpPr/>
          <p:nvPr/>
        </p:nvSpPr>
        <p:spPr>
          <a:xfrm>
            <a:off x="6531311" y="4151226"/>
            <a:ext cx="5301647" cy="721080"/>
          </a:xfrm>
          <a:prstGeom prst="rect">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lnSpc>
                <a:spcPct val="150000"/>
              </a:lnSpc>
            </a:pPr>
            <a:endParaRPr 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 name="TextBox 2"/>
          <p:cNvSpPr txBox="1"/>
          <p:nvPr/>
        </p:nvSpPr>
        <p:spPr>
          <a:xfrm>
            <a:off x="1829058" y="4494614"/>
            <a:ext cx="3302303" cy="323850"/>
          </a:xfrm>
          <a:prstGeom prst="rect">
            <a:avLst/>
          </a:prstGeom>
          <a:noFill/>
        </p:spPr>
        <p:txBody>
          <a:bodyPr vert="horz" wrap="square" lIns="0" tIns="0" rIns="0" bIns="0" rtlCol="0">
            <a:spAutoFit/>
          </a:bodyPr>
          <a:lstStyle/>
          <a:p>
            <a:pPr algn="ctr"/>
            <a:r>
              <a:rPr lang="zh-CN" sz="211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开发者与客户的沟通计划</a:t>
            </a:r>
          </a:p>
        </p:txBody>
      </p:sp>
      <p:sp>
        <p:nvSpPr>
          <p:cNvPr id="32" name="TextBox 31"/>
          <p:cNvSpPr txBox="1"/>
          <p:nvPr/>
        </p:nvSpPr>
        <p:spPr>
          <a:xfrm>
            <a:off x="7530983" y="4494614"/>
            <a:ext cx="3302303" cy="323850"/>
          </a:xfrm>
          <a:prstGeom prst="rect">
            <a:avLst/>
          </a:prstGeom>
          <a:noFill/>
        </p:spPr>
        <p:txBody>
          <a:bodyPr vert="horz" wrap="square" lIns="0" tIns="0" rIns="0" bIns="0" rtlCol="0">
            <a:spAutoFit/>
          </a:bodyPr>
          <a:lstStyle/>
          <a:p>
            <a:pPr algn="ctr"/>
            <a:r>
              <a:rPr lang="zh-CN" altLang="en-US" sz="211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开发者内部沟通计划</a:t>
            </a:r>
          </a:p>
        </p:txBody>
      </p:sp>
      <p:pic>
        <p:nvPicPr>
          <p:cNvPr id="8" name="图片占位符 7" descr="C:\Users\佩强\Pictures\61R5DW5IN97O.jpg61R5DW5IN97O"/>
          <p:cNvPicPr>
            <a:picLocks noGrp="1" noChangeAspect="1"/>
          </p:cNvPicPr>
          <p:nvPr>
            <p:ph type="pic" sz="quarter" idx="13"/>
          </p:nvPr>
        </p:nvPicPr>
        <p:blipFill>
          <a:blip r:embed="rId3"/>
          <a:srcRect/>
          <a:stretch>
            <a:fillRect/>
          </a:stretch>
        </p:blipFill>
        <p:spPr>
          <a:xfrm>
            <a:off x="610235" y="1456055"/>
            <a:ext cx="5697220" cy="2952750"/>
          </a:xfrm>
        </p:spPr>
      </p:pic>
      <p:pic>
        <p:nvPicPr>
          <p:cNvPr id="7" name="图片占位符 6"/>
          <p:cNvPicPr>
            <a:picLocks noGrp="1" noChangeAspect="1"/>
          </p:cNvPicPr>
          <p:nvPr>
            <p:ph type="pic" sz="quarter" idx="14"/>
          </p:nvPr>
        </p:nvPicPr>
        <p:blipFill>
          <a:blip r:embed="rId4" cstate="print">
            <a:extLst>
              <a:ext uri="{28A0092B-C50C-407E-A947-70E740481C1C}">
                <a14:useLocalDpi xmlns:a14="http://schemas.microsoft.com/office/drawing/2010/main" val="0"/>
              </a:ext>
            </a:extLst>
          </a:blip>
          <a:srcRect/>
          <a:stretch>
            <a:fillRect/>
          </a:stretch>
        </p:blipFill>
        <p:spPr/>
      </p:pic>
      <p:sp>
        <p:nvSpPr>
          <p:cNvPr id="10" name="TextBox 8"/>
          <p:cNvSpPr txBox="1"/>
          <p:nvPr/>
        </p:nvSpPr>
        <p:spPr>
          <a:xfrm>
            <a:off x="609599" y="266929"/>
            <a:ext cx="3083471" cy="430530"/>
          </a:xfrm>
          <a:prstGeom prst="rect">
            <a:avLst/>
          </a:prstGeom>
          <a:noFill/>
        </p:spPr>
        <p:txBody>
          <a:bodyPr wrap="square" lIns="0" tIns="0" rIns="0" bIns="0" rtlCol="0" anchor="ctr">
            <a:spAutoFit/>
          </a:bodyPr>
          <a:lstStyle/>
          <a:p>
            <a:r>
              <a:rPr lang="zh-CN" sz="2800" b="1" dirty="0" smtClean="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需求工程计划</a:t>
            </a:r>
            <a:endParaRPr lang="zh-CN" sz="3600" b="1"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1" name="TextBox 8"/>
          <p:cNvSpPr txBox="1"/>
          <p:nvPr/>
        </p:nvSpPr>
        <p:spPr>
          <a:xfrm>
            <a:off x="609600" y="704295"/>
            <a:ext cx="3219450" cy="215265"/>
          </a:xfrm>
          <a:prstGeom prst="rect">
            <a:avLst/>
          </a:prstGeom>
          <a:noFill/>
        </p:spPr>
        <p:txBody>
          <a:bodyPr wrap="square" lIns="0" tIns="0" rIns="0" bIns="0" rtlCol="0" anchor="ctr">
            <a:spAutoFit/>
          </a:bodyPr>
          <a:lstStyle/>
          <a:p>
            <a:r>
              <a:rPr lang="zh-CN" altLang="en-US" sz="1400" b="1" dirty="0" smtClean="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沟通管理计划</a:t>
            </a:r>
            <a:endParaRPr lang="zh-CN" altLang="en-US" b="1"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additive="base">
                                        <p:cTn id="7" dur="500" fill="hold"/>
                                        <p:tgtEl>
                                          <p:spTgt spid="28"/>
                                        </p:tgtEl>
                                        <p:attrNameLst>
                                          <p:attrName>ppt_x</p:attrName>
                                        </p:attrNameLst>
                                      </p:cBhvr>
                                      <p:tavLst>
                                        <p:tav tm="0">
                                          <p:val>
                                            <p:strVal val="0-#ppt_w/2"/>
                                          </p:val>
                                        </p:tav>
                                        <p:tav tm="100000">
                                          <p:val>
                                            <p:strVal val="#ppt_x"/>
                                          </p:val>
                                        </p:tav>
                                      </p:tavLst>
                                    </p:anim>
                                    <p:anim calcmode="lin" valueType="num">
                                      <p:cBhvr additive="base">
                                        <p:cTn id="8" dur="500" fill="hold"/>
                                        <p:tgtEl>
                                          <p:spTgt spid="28"/>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30"/>
                                        </p:tgtEl>
                                        <p:attrNameLst>
                                          <p:attrName>style.visibility</p:attrName>
                                        </p:attrNameLst>
                                      </p:cBhvr>
                                      <p:to>
                                        <p:strVal val="visible"/>
                                      </p:to>
                                    </p:set>
                                    <p:anim calcmode="lin" valueType="num">
                                      <p:cBhvr additive="base">
                                        <p:cTn id="11" dur="500" fill="hold"/>
                                        <p:tgtEl>
                                          <p:spTgt spid="30"/>
                                        </p:tgtEl>
                                        <p:attrNameLst>
                                          <p:attrName>ppt_x</p:attrName>
                                        </p:attrNameLst>
                                      </p:cBhvr>
                                      <p:tavLst>
                                        <p:tav tm="0">
                                          <p:val>
                                            <p:strVal val="1+#ppt_w/2"/>
                                          </p:val>
                                        </p:tav>
                                        <p:tav tm="100000">
                                          <p:val>
                                            <p:strVal val="#ppt_x"/>
                                          </p:val>
                                        </p:tav>
                                      </p:tavLst>
                                    </p:anim>
                                    <p:anim calcmode="lin" valueType="num">
                                      <p:cBhvr additive="base">
                                        <p:cTn id="12" dur="500" fill="hold"/>
                                        <p:tgtEl>
                                          <p:spTgt spid="30"/>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22" presetClass="entr" presetSubtype="4" fill="hold" grpId="0"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wipe(down)">
                                      <p:cBhvr>
                                        <p:cTn id="16" dur="500"/>
                                        <p:tgtEl>
                                          <p:spTgt spid="3"/>
                                        </p:tgtEl>
                                      </p:cBhvr>
                                    </p:animEffect>
                                  </p:childTnLst>
                                </p:cTn>
                              </p:par>
                            </p:childTnLst>
                          </p:cTn>
                        </p:par>
                        <p:par>
                          <p:cTn id="17" fill="hold">
                            <p:stCondLst>
                              <p:cond delay="1000"/>
                            </p:stCondLst>
                            <p:childTnLst>
                              <p:par>
                                <p:cTn id="18" presetID="22" presetClass="entr" presetSubtype="4" fill="hold" grpId="0" nodeType="afterEffect">
                                  <p:stCondLst>
                                    <p:cond delay="0"/>
                                  </p:stCondLst>
                                  <p:childTnLst>
                                    <p:set>
                                      <p:cBhvr>
                                        <p:cTn id="19" dur="1" fill="hold">
                                          <p:stCondLst>
                                            <p:cond delay="0"/>
                                          </p:stCondLst>
                                        </p:cTn>
                                        <p:tgtEl>
                                          <p:spTgt spid="32"/>
                                        </p:tgtEl>
                                        <p:attrNameLst>
                                          <p:attrName>style.visibility</p:attrName>
                                        </p:attrNameLst>
                                      </p:cBhvr>
                                      <p:to>
                                        <p:strVal val="visible"/>
                                      </p:to>
                                    </p:set>
                                    <p:animEffect transition="in" filter="wipe(down)">
                                      <p:cBhvr>
                                        <p:cTn id="20" dur="500"/>
                                        <p:tgtEl>
                                          <p:spTgt spid="32"/>
                                        </p:tgtEl>
                                      </p:cBhvr>
                                    </p:animEffect>
                                  </p:childTnLst>
                                </p:cTn>
                              </p:par>
                            </p:childTnLst>
                          </p:cTn>
                        </p:par>
                        <p:par>
                          <p:cTn id="21" fill="hold">
                            <p:stCondLst>
                              <p:cond delay="1500"/>
                            </p:stCondLst>
                            <p:childTnLst>
                              <p:par>
                                <p:cTn id="22" presetID="53" presetClass="entr" presetSubtype="16" fill="hold" grpId="0" nodeType="afterEffect">
                                  <p:stCondLst>
                                    <p:cond delay="0"/>
                                  </p:stCondLst>
                                  <p:childTnLst>
                                    <p:set>
                                      <p:cBhvr>
                                        <p:cTn id="23" dur="1" fill="hold">
                                          <p:stCondLst>
                                            <p:cond delay="0"/>
                                          </p:stCondLst>
                                        </p:cTn>
                                        <p:tgtEl>
                                          <p:spTgt spid="22"/>
                                        </p:tgtEl>
                                        <p:attrNameLst>
                                          <p:attrName>style.visibility</p:attrName>
                                        </p:attrNameLst>
                                      </p:cBhvr>
                                      <p:to>
                                        <p:strVal val="visible"/>
                                      </p:to>
                                    </p:set>
                                    <p:anim calcmode="lin" valueType="num">
                                      <p:cBhvr>
                                        <p:cTn id="24" dur="500" fill="hold"/>
                                        <p:tgtEl>
                                          <p:spTgt spid="22"/>
                                        </p:tgtEl>
                                        <p:attrNameLst>
                                          <p:attrName>ppt_w</p:attrName>
                                        </p:attrNameLst>
                                      </p:cBhvr>
                                      <p:tavLst>
                                        <p:tav tm="0">
                                          <p:val>
                                            <p:fltVal val="0"/>
                                          </p:val>
                                        </p:tav>
                                        <p:tav tm="100000">
                                          <p:val>
                                            <p:strVal val="#ppt_w"/>
                                          </p:val>
                                        </p:tav>
                                      </p:tavLst>
                                    </p:anim>
                                    <p:anim calcmode="lin" valueType="num">
                                      <p:cBhvr>
                                        <p:cTn id="25" dur="500" fill="hold"/>
                                        <p:tgtEl>
                                          <p:spTgt spid="22"/>
                                        </p:tgtEl>
                                        <p:attrNameLst>
                                          <p:attrName>ppt_h</p:attrName>
                                        </p:attrNameLst>
                                      </p:cBhvr>
                                      <p:tavLst>
                                        <p:tav tm="0">
                                          <p:val>
                                            <p:fltVal val="0"/>
                                          </p:val>
                                        </p:tav>
                                        <p:tav tm="100000">
                                          <p:val>
                                            <p:strVal val="#ppt_h"/>
                                          </p:val>
                                        </p:tav>
                                      </p:tavLst>
                                    </p:anim>
                                    <p:animEffect transition="in" filter="fade">
                                      <p:cBhvr>
                                        <p:cTn id="26" dur="500"/>
                                        <p:tgtEl>
                                          <p:spTgt spid="22"/>
                                        </p:tgtEl>
                                      </p:cBhvr>
                                    </p:animEffect>
                                  </p:childTnLst>
                                </p:cTn>
                              </p:par>
                            </p:childTnLst>
                          </p:cTn>
                        </p:par>
                        <p:par>
                          <p:cTn id="27" fill="hold">
                            <p:stCondLst>
                              <p:cond delay="2000"/>
                            </p:stCondLst>
                            <p:childTnLst>
                              <p:par>
                                <p:cTn id="28" presetID="53" presetClass="entr" presetSubtype="16" fill="hold" grpId="0" nodeType="afterEffect">
                                  <p:stCondLst>
                                    <p:cond delay="0"/>
                                  </p:stCondLst>
                                  <p:childTnLst>
                                    <p:set>
                                      <p:cBhvr>
                                        <p:cTn id="29" dur="1" fill="hold">
                                          <p:stCondLst>
                                            <p:cond delay="0"/>
                                          </p:stCondLst>
                                        </p:cTn>
                                        <p:tgtEl>
                                          <p:spTgt spid="24"/>
                                        </p:tgtEl>
                                        <p:attrNameLst>
                                          <p:attrName>style.visibility</p:attrName>
                                        </p:attrNameLst>
                                      </p:cBhvr>
                                      <p:to>
                                        <p:strVal val="visible"/>
                                      </p:to>
                                    </p:set>
                                    <p:anim calcmode="lin" valueType="num">
                                      <p:cBhvr>
                                        <p:cTn id="30" dur="500" fill="hold"/>
                                        <p:tgtEl>
                                          <p:spTgt spid="24"/>
                                        </p:tgtEl>
                                        <p:attrNameLst>
                                          <p:attrName>ppt_w</p:attrName>
                                        </p:attrNameLst>
                                      </p:cBhvr>
                                      <p:tavLst>
                                        <p:tav tm="0">
                                          <p:val>
                                            <p:fltVal val="0"/>
                                          </p:val>
                                        </p:tav>
                                        <p:tav tm="100000">
                                          <p:val>
                                            <p:strVal val="#ppt_w"/>
                                          </p:val>
                                        </p:tav>
                                      </p:tavLst>
                                    </p:anim>
                                    <p:anim calcmode="lin" valueType="num">
                                      <p:cBhvr>
                                        <p:cTn id="31" dur="500" fill="hold"/>
                                        <p:tgtEl>
                                          <p:spTgt spid="24"/>
                                        </p:tgtEl>
                                        <p:attrNameLst>
                                          <p:attrName>ppt_h</p:attrName>
                                        </p:attrNameLst>
                                      </p:cBhvr>
                                      <p:tavLst>
                                        <p:tav tm="0">
                                          <p:val>
                                            <p:fltVal val="0"/>
                                          </p:val>
                                        </p:tav>
                                        <p:tav tm="100000">
                                          <p:val>
                                            <p:strVal val="#ppt_h"/>
                                          </p:val>
                                        </p:tav>
                                      </p:tavLst>
                                    </p:anim>
                                    <p:animEffect transition="in" filter="fade">
                                      <p:cBhvr>
                                        <p:cTn id="32"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4" grpId="0"/>
      <p:bldP spid="28" grpId="0" bldLvl="0" animBg="1"/>
      <p:bldP spid="30" grpId="0" bldLvl="0" animBg="1"/>
      <p:bldP spid="3" grpId="0"/>
      <p:bldP spid="32"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椭圆 3079"/>
          <p:cNvSpPr>
            <a:spLocks noChangeArrowheads="1"/>
          </p:cNvSpPr>
          <p:nvPr/>
        </p:nvSpPr>
        <p:spPr bwMode="auto">
          <a:xfrm>
            <a:off x="2534975" y="2503525"/>
            <a:ext cx="2223370" cy="2223370"/>
          </a:xfrm>
          <a:prstGeom prst="ellipse">
            <a:avLst/>
          </a:prstGeom>
          <a:solidFill>
            <a:schemeClr val="accent4"/>
          </a:solidFill>
          <a:ln>
            <a:noFill/>
          </a:ln>
        </p:spPr>
        <p:txBody>
          <a:bodyPr/>
          <a:lstStyle/>
          <a:p>
            <a:endParaRPr lang="zh-CN" altLang="en-US" sz="2670">
              <a:latin typeface="Arial" panose="020B0604020202020204" pitchFamily="34" charset="0"/>
              <a:ea typeface="微软雅黑" panose="020B0503020204020204" pitchFamily="34" charset="-122"/>
              <a:sym typeface="Arial" panose="020B0604020202020204" pitchFamily="34" charset="0"/>
            </a:endParaRPr>
          </a:p>
        </p:txBody>
      </p:sp>
      <p:sp>
        <p:nvSpPr>
          <p:cNvPr id="6148" name="文本框 3080"/>
          <p:cNvSpPr txBox="1">
            <a:spLocks noChangeArrowheads="1"/>
          </p:cNvSpPr>
          <p:nvPr/>
        </p:nvSpPr>
        <p:spPr bwMode="auto">
          <a:xfrm>
            <a:off x="4758346" y="3117108"/>
            <a:ext cx="1761285" cy="13893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zh-CN" sz="8435" dirty="0">
                <a:solidFill>
                  <a:schemeClr val="accent4"/>
                </a:solidFill>
                <a:latin typeface="Arial" panose="020B0604020202020204" pitchFamily="34" charset="0"/>
                <a:ea typeface="微软雅黑" panose="020B0503020204020204" pitchFamily="34" charset="-122"/>
                <a:sym typeface="Arial" panose="020B0604020202020204" pitchFamily="34" charset="0"/>
              </a:rPr>
              <a:t>09</a:t>
            </a:r>
          </a:p>
        </p:txBody>
      </p:sp>
      <p:sp>
        <p:nvSpPr>
          <p:cNvPr id="6152" name="椭圆 3088"/>
          <p:cNvSpPr>
            <a:spLocks noChangeArrowheads="1"/>
          </p:cNvSpPr>
          <p:nvPr/>
        </p:nvSpPr>
        <p:spPr bwMode="auto">
          <a:xfrm>
            <a:off x="1626429" y="4325081"/>
            <a:ext cx="169655" cy="169655"/>
          </a:xfrm>
          <a:prstGeom prst="ellipse">
            <a:avLst/>
          </a:prstGeom>
          <a:solidFill>
            <a:schemeClr val="accent4"/>
          </a:solidFill>
          <a:ln>
            <a:noFill/>
          </a:ln>
        </p:spPr>
        <p:txBody>
          <a:bodyPr/>
          <a:lstStyle/>
          <a:p>
            <a:endParaRPr lang="zh-CN" altLang="en-US" sz="2670">
              <a:latin typeface="Arial" panose="020B0604020202020204" pitchFamily="34" charset="0"/>
              <a:ea typeface="微软雅黑" panose="020B0503020204020204" pitchFamily="34" charset="-122"/>
              <a:sym typeface="Arial" panose="020B0604020202020204" pitchFamily="34" charset="0"/>
            </a:endParaRPr>
          </a:p>
        </p:txBody>
      </p:sp>
      <p:sp>
        <p:nvSpPr>
          <p:cNvPr id="6153" name="椭圆 3087"/>
          <p:cNvSpPr>
            <a:spLocks noChangeArrowheads="1"/>
          </p:cNvSpPr>
          <p:nvPr/>
        </p:nvSpPr>
        <p:spPr bwMode="auto">
          <a:xfrm>
            <a:off x="4945859" y="2237881"/>
            <a:ext cx="482177" cy="482177"/>
          </a:xfrm>
          <a:prstGeom prst="ellipse">
            <a:avLst/>
          </a:prstGeom>
          <a:solidFill>
            <a:schemeClr val="accent4"/>
          </a:solidFill>
          <a:ln>
            <a:noFill/>
          </a:ln>
        </p:spPr>
        <p:txBody>
          <a:bodyPr/>
          <a:lstStyle/>
          <a:p>
            <a:endParaRPr lang="zh-CN" altLang="en-US" sz="2670">
              <a:latin typeface="Arial" panose="020B0604020202020204" pitchFamily="34" charset="0"/>
              <a:ea typeface="微软雅黑" panose="020B0503020204020204" pitchFamily="34" charset="-122"/>
              <a:sym typeface="Arial" panose="020B0604020202020204" pitchFamily="34" charset="0"/>
            </a:endParaRPr>
          </a:p>
        </p:txBody>
      </p:sp>
      <p:sp>
        <p:nvSpPr>
          <p:cNvPr id="9" name="矩形 8"/>
          <p:cNvSpPr/>
          <p:nvPr/>
        </p:nvSpPr>
        <p:spPr>
          <a:xfrm>
            <a:off x="6255915" y="3279535"/>
            <a:ext cx="2855570" cy="430530"/>
          </a:xfrm>
          <a:prstGeom prst="rect">
            <a:avLst/>
          </a:prstGeom>
        </p:spPr>
        <p:txBody>
          <a:bodyPr wrap="square" lIns="0" tIns="0" rIns="0" bIns="0">
            <a:spAutoFit/>
          </a:bodyPr>
          <a:lstStyle/>
          <a:p>
            <a:r>
              <a:rPr lang="zh-CN" altLang="en-US" sz="2800" dirty="0">
                <a:solidFill>
                  <a:schemeClr val="accent4"/>
                </a:solidFill>
                <a:latin typeface="Arial" panose="020B0604020202020204" pitchFamily="34" charset="0"/>
                <a:ea typeface="微软雅黑" panose="020B0503020204020204" pitchFamily="34" charset="-122"/>
                <a:sym typeface="Arial" panose="020B0604020202020204" pitchFamily="34" charset="0"/>
              </a:rPr>
              <a:t>风险管理计划</a:t>
            </a:r>
          </a:p>
        </p:txBody>
      </p:sp>
      <p:sp>
        <p:nvSpPr>
          <p:cNvPr id="10" name="文本框 9"/>
          <p:cNvSpPr txBox="1"/>
          <p:nvPr/>
        </p:nvSpPr>
        <p:spPr>
          <a:xfrm>
            <a:off x="6255915" y="3831006"/>
            <a:ext cx="3979458" cy="184150"/>
          </a:xfrm>
          <a:prstGeom prst="rect">
            <a:avLst/>
          </a:prstGeom>
          <a:noFill/>
        </p:spPr>
        <p:txBody>
          <a:bodyPr wrap="square" lIns="0" tIns="0" rIns="0" bIns="0" rtlCol="0">
            <a:spAutoFit/>
          </a:bodyPr>
          <a:lstStyle/>
          <a:p>
            <a:pPr algn="just"/>
            <a:r>
              <a:rPr lang="zh-CN" altLang="en-US" sz="1200" dirty="0">
                <a:solidFill>
                  <a:schemeClr val="accent4"/>
                </a:solidFill>
                <a:latin typeface="Arial" panose="020B0604020202020204" pitchFamily="34" charset="0"/>
                <a:ea typeface="微软雅黑" panose="020B0503020204020204" pitchFamily="34" charset="-122"/>
                <a:cs typeface="+mn-ea"/>
                <a:sym typeface="Arial" panose="020B0604020202020204" pitchFamily="34" charset="0"/>
              </a:rPr>
              <a:t>风险的识别、分析、计划、跟踪、控制</a:t>
            </a:r>
          </a:p>
        </p:txBody>
      </p:sp>
    </p:spTree>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ntr" presetSubtype="0" fill="hold" grpId="0" nodeType="afterEffect">
                                  <p:stCondLst>
                                    <p:cond delay="0"/>
                                  </p:stCondLst>
                                  <p:childTnLst>
                                    <p:set>
                                      <p:cBhvr>
                                        <p:cTn id="6" dur="1" fill="hold">
                                          <p:stCondLst>
                                            <p:cond delay="0"/>
                                          </p:stCondLst>
                                        </p:cTn>
                                        <p:tgtEl>
                                          <p:spTgt spid="6146"/>
                                        </p:tgtEl>
                                        <p:attrNameLst>
                                          <p:attrName>style.visibility</p:attrName>
                                        </p:attrNameLst>
                                      </p:cBhvr>
                                      <p:to>
                                        <p:strVal val="visible"/>
                                      </p:to>
                                    </p:set>
                                    <p:anim calcmode="lin" valueType="num">
                                      <p:cBhvr>
                                        <p:cTn id="7" dur="1000" fill="hold"/>
                                        <p:tgtEl>
                                          <p:spTgt spid="6146"/>
                                        </p:tgtEl>
                                        <p:attrNameLst>
                                          <p:attrName>ppt_w</p:attrName>
                                        </p:attrNameLst>
                                      </p:cBhvr>
                                      <p:tavLst>
                                        <p:tav tm="0">
                                          <p:val>
                                            <p:fltVal val="0"/>
                                          </p:val>
                                        </p:tav>
                                        <p:tav tm="100000">
                                          <p:val>
                                            <p:strVal val="#ppt_w"/>
                                          </p:val>
                                        </p:tav>
                                      </p:tavLst>
                                    </p:anim>
                                    <p:anim calcmode="lin" valueType="num">
                                      <p:cBhvr>
                                        <p:cTn id="8" dur="1000" fill="hold"/>
                                        <p:tgtEl>
                                          <p:spTgt spid="6146"/>
                                        </p:tgtEl>
                                        <p:attrNameLst>
                                          <p:attrName>ppt_h</p:attrName>
                                        </p:attrNameLst>
                                      </p:cBhvr>
                                      <p:tavLst>
                                        <p:tav tm="0">
                                          <p:val>
                                            <p:fltVal val="0"/>
                                          </p:val>
                                        </p:tav>
                                        <p:tav tm="100000">
                                          <p:val>
                                            <p:strVal val="#ppt_h"/>
                                          </p:val>
                                        </p:tav>
                                      </p:tavLst>
                                    </p:anim>
                                    <p:anim calcmode="lin" valueType="num">
                                      <p:cBhvr>
                                        <p:cTn id="9" dur="1000" fill="hold"/>
                                        <p:tgtEl>
                                          <p:spTgt spid="6146"/>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6146"/>
                                        </p:tgtEl>
                                        <p:attrNameLst>
                                          <p:attrName>ppt_y</p:attrName>
                                        </p:attrNameLst>
                                      </p:cBhvr>
                                      <p:tavLst>
                                        <p:tav tm="0" fmla="#ppt_y+(sin(-2*pi*(1-$))*-#ppt_x+cos(-2*pi*(1-$))*(1-#ppt_y))*(1-$)">
                                          <p:val>
                                            <p:fltVal val="0"/>
                                          </p:val>
                                        </p:tav>
                                        <p:tav tm="100000">
                                          <p:val>
                                            <p:fltVal val="1"/>
                                          </p:val>
                                        </p:tav>
                                      </p:tavLst>
                                    </p:anim>
                                  </p:childTnLst>
                                </p:cTn>
                              </p:par>
                            </p:childTnLst>
                          </p:cTn>
                        </p:par>
                        <p:par>
                          <p:cTn id="11" fill="hold">
                            <p:stCondLst>
                              <p:cond delay="1000"/>
                            </p:stCondLst>
                            <p:childTnLst>
                              <p:par>
                                <p:cTn id="12" presetID="15" presetClass="entr" presetSubtype="0" fill="hold" grpId="0" nodeType="afterEffect">
                                  <p:stCondLst>
                                    <p:cond delay="0"/>
                                  </p:stCondLst>
                                  <p:childTnLst>
                                    <p:set>
                                      <p:cBhvr>
                                        <p:cTn id="13" dur="1" fill="hold">
                                          <p:stCondLst>
                                            <p:cond delay="0"/>
                                          </p:stCondLst>
                                        </p:cTn>
                                        <p:tgtEl>
                                          <p:spTgt spid="6152"/>
                                        </p:tgtEl>
                                        <p:attrNameLst>
                                          <p:attrName>style.visibility</p:attrName>
                                        </p:attrNameLst>
                                      </p:cBhvr>
                                      <p:to>
                                        <p:strVal val="visible"/>
                                      </p:to>
                                    </p:set>
                                    <p:anim calcmode="lin" valueType="num">
                                      <p:cBhvr>
                                        <p:cTn id="14" dur="1000" fill="hold"/>
                                        <p:tgtEl>
                                          <p:spTgt spid="6152"/>
                                        </p:tgtEl>
                                        <p:attrNameLst>
                                          <p:attrName>ppt_w</p:attrName>
                                        </p:attrNameLst>
                                      </p:cBhvr>
                                      <p:tavLst>
                                        <p:tav tm="0">
                                          <p:val>
                                            <p:fltVal val="0"/>
                                          </p:val>
                                        </p:tav>
                                        <p:tav tm="100000">
                                          <p:val>
                                            <p:strVal val="#ppt_w"/>
                                          </p:val>
                                        </p:tav>
                                      </p:tavLst>
                                    </p:anim>
                                    <p:anim calcmode="lin" valueType="num">
                                      <p:cBhvr>
                                        <p:cTn id="15" dur="1000" fill="hold"/>
                                        <p:tgtEl>
                                          <p:spTgt spid="6152"/>
                                        </p:tgtEl>
                                        <p:attrNameLst>
                                          <p:attrName>ppt_h</p:attrName>
                                        </p:attrNameLst>
                                      </p:cBhvr>
                                      <p:tavLst>
                                        <p:tav tm="0">
                                          <p:val>
                                            <p:fltVal val="0"/>
                                          </p:val>
                                        </p:tav>
                                        <p:tav tm="100000">
                                          <p:val>
                                            <p:strVal val="#ppt_h"/>
                                          </p:val>
                                        </p:tav>
                                      </p:tavLst>
                                    </p:anim>
                                    <p:anim calcmode="lin" valueType="num">
                                      <p:cBhvr>
                                        <p:cTn id="16" dur="1000" fill="hold"/>
                                        <p:tgtEl>
                                          <p:spTgt spid="6152"/>
                                        </p:tgtEl>
                                        <p:attrNameLst>
                                          <p:attrName>ppt_x</p:attrName>
                                        </p:attrNameLst>
                                      </p:cBhvr>
                                      <p:tavLst>
                                        <p:tav tm="0" fmla="#ppt_x+(cos(-2*pi*(1-$))*-#ppt_x-sin(-2*pi*(1-$))*(1-#ppt_y))*(1-$)">
                                          <p:val>
                                            <p:fltVal val="0"/>
                                          </p:val>
                                        </p:tav>
                                        <p:tav tm="100000">
                                          <p:val>
                                            <p:fltVal val="1"/>
                                          </p:val>
                                        </p:tav>
                                      </p:tavLst>
                                    </p:anim>
                                    <p:anim calcmode="lin" valueType="num">
                                      <p:cBhvr>
                                        <p:cTn id="17" dur="1000" fill="hold"/>
                                        <p:tgtEl>
                                          <p:spTgt spid="6152"/>
                                        </p:tgtEl>
                                        <p:attrNameLst>
                                          <p:attrName>ppt_y</p:attrName>
                                        </p:attrNameLst>
                                      </p:cBhvr>
                                      <p:tavLst>
                                        <p:tav tm="0" fmla="#ppt_y+(sin(-2*pi*(1-$))*-#ppt_x+cos(-2*pi*(1-$))*(1-#ppt_y))*(1-$)">
                                          <p:val>
                                            <p:fltVal val="0"/>
                                          </p:val>
                                        </p:tav>
                                        <p:tav tm="100000">
                                          <p:val>
                                            <p:fltVal val="1"/>
                                          </p:val>
                                        </p:tav>
                                      </p:tavLst>
                                    </p:anim>
                                  </p:childTnLst>
                                </p:cTn>
                              </p:par>
                            </p:childTnLst>
                          </p:cTn>
                        </p:par>
                        <p:par>
                          <p:cTn id="18" fill="hold">
                            <p:stCondLst>
                              <p:cond delay="2000"/>
                            </p:stCondLst>
                            <p:childTnLst>
                              <p:par>
                                <p:cTn id="19" presetID="15" presetClass="entr" presetSubtype="0" fill="hold" grpId="0" nodeType="afterEffect">
                                  <p:stCondLst>
                                    <p:cond delay="0"/>
                                  </p:stCondLst>
                                  <p:childTnLst>
                                    <p:set>
                                      <p:cBhvr>
                                        <p:cTn id="20" dur="1" fill="hold">
                                          <p:stCondLst>
                                            <p:cond delay="0"/>
                                          </p:stCondLst>
                                        </p:cTn>
                                        <p:tgtEl>
                                          <p:spTgt spid="6153"/>
                                        </p:tgtEl>
                                        <p:attrNameLst>
                                          <p:attrName>style.visibility</p:attrName>
                                        </p:attrNameLst>
                                      </p:cBhvr>
                                      <p:to>
                                        <p:strVal val="visible"/>
                                      </p:to>
                                    </p:set>
                                    <p:anim calcmode="lin" valueType="num">
                                      <p:cBhvr>
                                        <p:cTn id="21" dur="1000" fill="hold"/>
                                        <p:tgtEl>
                                          <p:spTgt spid="6153"/>
                                        </p:tgtEl>
                                        <p:attrNameLst>
                                          <p:attrName>ppt_w</p:attrName>
                                        </p:attrNameLst>
                                      </p:cBhvr>
                                      <p:tavLst>
                                        <p:tav tm="0">
                                          <p:val>
                                            <p:fltVal val="0"/>
                                          </p:val>
                                        </p:tav>
                                        <p:tav tm="100000">
                                          <p:val>
                                            <p:strVal val="#ppt_w"/>
                                          </p:val>
                                        </p:tav>
                                      </p:tavLst>
                                    </p:anim>
                                    <p:anim calcmode="lin" valueType="num">
                                      <p:cBhvr>
                                        <p:cTn id="22" dur="1000" fill="hold"/>
                                        <p:tgtEl>
                                          <p:spTgt spid="6153"/>
                                        </p:tgtEl>
                                        <p:attrNameLst>
                                          <p:attrName>ppt_h</p:attrName>
                                        </p:attrNameLst>
                                      </p:cBhvr>
                                      <p:tavLst>
                                        <p:tav tm="0">
                                          <p:val>
                                            <p:fltVal val="0"/>
                                          </p:val>
                                        </p:tav>
                                        <p:tav tm="100000">
                                          <p:val>
                                            <p:strVal val="#ppt_h"/>
                                          </p:val>
                                        </p:tav>
                                      </p:tavLst>
                                    </p:anim>
                                    <p:anim calcmode="lin" valueType="num">
                                      <p:cBhvr>
                                        <p:cTn id="23" dur="1000" fill="hold"/>
                                        <p:tgtEl>
                                          <p:spTgt spid="6153"/>
                                        </p:tgtEl>
                                        <p:attrNameLst>
                                          <p:attrName>ppt_x</p:attrName>
                                        </p:attrNameLst>
                                      </p:cBhvr>
                                      <p:tavLst>
                                        <p:tav tm="0" fmla="#ppt_x+(cos(-2*pi*(1-$))*-#ppt_x-sin(-2*pi*(1-$))*(1-#ppt_y))*(1-$)">
                                          <p:val>
                                            <p:fltVal val="0"/>
                                          </p:val>
                                        </p:tav>
                                        <p:tav tm="100000">
                                          <p:val>
                                            <p:fltVal val="1"/>
                                          </p:val>
                                        </p:tav>
                                      </p:tavLst>
                                    </p:anim>
                                    <p:anim calcmode="lin" valueType="num">
                                      <p:cBhvr>
                                        <p:cTn id="24" dur="1000" fill="hold"/>
                                        <p:tgtEl>
                                          <p:spTgt spid="6153"/>
                                        </p:tgtEl>
                                        <p:attrNameLst>
                                          <p:attrName>ppt_y</p:attrName>
                                        </p:attrNameLst>
                                      </p:cBhvr>
                                      <p:tavLst>
                                        <p:tav tm="0" fmla="#ppt_y+(sin(-2*pi*(1-$))*-#ppt_x+cos(-2*pi*(1-$))*(1-#ppt_y))*(1-$)">
                                          <p:val>
                                            <p:fltVal val="0"/>
                                          </p:val>
                                        </p:tav>
                                        <p:tav tm="100000">
                                          <p:val>
                                            <p:fltVal val="1"/>
                                          </p:val>
                                        </p:tav>
                                      </p:tavLst>
                                    </p:anim>
                                  </p:childTnLst>
                                </p:cTn>
                              </p:par>
                            </p:childTnLst>
                          </p:cTn>
                        </p:par>
                        <p:par>
                          <p:cTn id="25" fill="hold">
                            <p:stCondLst>
                              <p:cond delay="3000"/>
                            </p:stCondLst>
                            <p:childTnLst>
                              <p:par>
                                <p:cTn id="26" presetID="56" presetClass="entr" presetSubtype="0" fill="hold" grpId="0" nodeType="afterEffect">
                                  <p:stCondLst>
                                    <p:cond delay="0"/>
                                  </p:stCondLst>
                                  <p:iterate type="lt">
                                    <p:tmPct val="10000"/>
                                  </p:iterate>
                                  <p:childTnLst>
                                    <p:set>
                                      <p:cBhvr>
                                        <p:cTn id="27" dur="1" fill="hold">
                                          <p:stCondLst>
                                            <p:cond delay="0"/>
                                          </p:stCondLst>
                                        </p:cTn>
                                        <p:tgtEl>
                                          <p:spTgt spid="6148"/>
                                        </p:tgtEl>
                                        <p:attrNameLst>
                                          <p:attrName>style.visibility</p:attrName>
                                        </p:attrNameLst>
                                      </p:cBhvr>
                                      <p:to>
                                        <p:strVal val="visible"/>
                                      </p:to>
                                    </p:set>
                                    <p:anim by="(-#ppt_w*2)" calcmode="lin" valueType="num">
                                      <p:cBhvr rctx="PPT">
                                        <p:cTn id="28" dur="500" autoRev="1" fill="hold">
                                          <p:stCondLst>
                                            <p:cond delay="0"/>
                                          </p:stCondLst>
                                        </p:cTn>
                                        <p:tgtEl>
                                          <p:spTgt spid="6148"/>
                                        </p:tgtEl>
                                        <p:attrNameLst>
                                          <p:attrName>ppt_w</p:attrName>
                                        </p:attrNameLst>
                                      </p:cBhvr>
                                    </p:anim>
                                    <p:anim by="(#ppt_w*0.50)" calcmode="lin" valueType="num">
                                      <p:cBhvr>
                                        <p:cTn id="29" dur="500" decel="50000" autoRev="1" fill="hold">
                                          <p:stCondLst>
                                            <p:cond delay="0"/>
                                          </p:stCondLst>
                                        </p:cTn>
                                        <p:tgtEl>
                                          <p:spTgt spid="6148"/>
                                        </p:tgtEl>
                                        <p:attrNameLst>
                                          <p:attrName>ppt_x</p:attrName>
                                        </p:attrNameLst>
                                      </p:cBhvr>
                                    </p:anim>
                                    <p:anim from="(-#ppt_h/2)" to="(#ppt_y)" calcmode="lin" valueType="num">
                                      <p:cBhvr>
                                        <p:cTn id="30" dur="1000" fill="hold">
                                          <p:stCondLst>
                                            <p:cond delay="0"/>
                                          </p:stCondLst>
                                        </p:cTn>
                                        <p:tgtEl>
                                          <p:spTgt spid="6148"/>
                                        </p:tgtEl>
                                        <p:attrNameLst>
                                          <p:attrName>ppt_y</p:attrName>
                                        </p:attrNameLst>
                                      </p:cBhvr>
                                    </p:anim>
                                    <p:animRot by="21600000">
                                      <p:cBhvr>
                                        <p:cTn id="31" dur="1000" fill="hold">
                                          <p:stCondLst>
                                            <p:cond delay="0"/>
                                          </p:stCondLst>
                                        </p:cTn>
                                        <p:tgtEl>
                                          <p:spTgt spid="6148"/>
                                        </p:tgtEl>
                                        <p:attrNameLst>
                                          <p:attrName>r</p:attrName>
                                        </p:attrNameLst>
                                      </p:cBhvr>
                                    </p:animRot>
                                  </p:childTnLst>
                                </p:cTn>
                              </p:par>
                            </p:childTnLst>
                          </p:cTn>
                        </p:par>
                        <p:par>
                          <p:cTn id="32" fill="hold">
                            <p:stCondLst>
                              <p:cond delay="4099"/>
                            </p:stCondLst>
                            <p:childTnLst>
                              <p:par>
                                <p:cTn id="33" presetID="23" presetClass="entr" presetSubtype="32" fill="hold" grpId="0" nodeType="afterEffect">
                                  <p:stCondLst>
                                    <p:cond delay="0"/>
                                  </p:stCondLst>
                                  <p:childTnLst>
                                    <p:set>
                                      <p:cBhvr>
                                        <p:cTn id="34" dur="1" fill="hold">
                                          <p:stCondLst>
                                            <p:cond delay="0"/>
                                          </p:stCondLst>
                                        </p:cTn>
                                        <p:tgtEl>
                                          <p:spTgt spid="9"/>
                                        </p:tgtEl>
                                        <p:attrNameLst>
                                          <p:attrName>style.visibility</p:attrName>
                                        </p:attrNameLst>
                                      </p:cBhvr>
                                      <p:to>
                                        <p:strVal val="visible"/>
                                      </p:to>
                                    </p:set>
                                    <p:anim calcmode="lin" valueType="num">
                                      <p:cBhvr>
                                        <p:cTn id="35" dur="500" fill="hold"/>
                                        <p:tgtEl>
                                          <p:spTgt spid="9"/>
                                        </p:tgtEl>
                                        <p:attrNameLst>
                                          <p:attrName>ppt_w</p:attrName>
                                        </p:attrNameLst>
                                      </p:cBhvr>
                                      <p:tavLst>
                                        <p:tav tm="0">
                                          <p:val>
                                            <p:strVal val="4*#ppt_w"/>
                                          </p:val>
                                        </p:tav>
                                        <p:tav tm="100000">
                                          <p:val>
                                            <p:strVal val="#ppt_w"/>
                                          </p:val>
                                        </p:tav>
                                      </p:tavLst>
                                    </p:anim>
                                    <p:anim calcmode="lin" valueType="num">
                                      <p:cBhvr>
                                        <p:cTn id="36" dur="500" fill="hold"/>
                                        <p:tgtEl>
                                          <p:spTgt spid="9"/>
                                        </p:tgtEl>
                                        <p:attrNameLst>
                                          <p:attrName>ppt_h</p:attrName>
                                        </p:attrNameLst>
                                      </p:cBhvr>
                                      <p:tavLst>
                                        <p:tav tm="0">
                                          <p:val>
                                            <p:strVal val="4*#ppt_h"/>
                                          </p:val>
                                        </p:tav>
                                        <p:tav tm="100000">
                                          <p:val>
                                            <p:strVal val="#ppt_h"/>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0"/>
                                        </p:tgtEl>
                                        <p:attrNameLst>
                                          <p:attrName>style.visibility</p:attrName>
                                        </p:attrNameLst>
                                      </p:cBhvr>
                                      <p:to>
                                        <p:strVal val="visible"/>
                                      </p:to>
                                    </p:set>
                                    <p:anim calcmode="lin" valueType="num">
                                      <p:cBhvr additive="base">
                                        <p:cTn id="39" dur="500" fill="hold"/>
                                        <p:tgtEl>
                                          <p:spTgt spid="10"/>
                                        </p:tgtEl>
                                        <p:attrNameLst>
                                          <p:attrName>ppt_x</p:attrName>
                                        </p:attrNameLst>
                                      </p:cBhvr>
                                      <p:tavLst>
                                        <p:tav tm="0">
                                          <p:val>
                                            <p:strVal val="#ppt_x"/>
                                          </p:val>
                                        </p:tav>
                                        <p:tav tm="100000">
                                          <p:val>
                                            <p:strVal val="#ppt_x"/>
                                          </p:val>
                                        </p:tav>
                                      </p:tavLst>
                                    </p:anim>
                                    <p:anim calcmode="lin" valueType="num">
                                      <p:cBhvr additive="base">
                                        <p:cTn id="4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6" grpId="0" bldLvl="0" animBg="1"/>
      <p:bldP spid="6148" grpId="0"/>
      <p:bldP spid="6152" grpId="0" bldLvl="0" animBg="1"/>
      <p:bldP spid="6153" grpId="0" bldLvl="0" animBg="1"/>
      <p:bldP spid="9" grpId="0"/>
      <p:bldP spid="10"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6"/>
          <p:cNvSpPr txBox="1"/>
          <p:nvPr/>
        </p:nvSpPr>
        <p:spPr>
          <a:xfrm>
            <a:off x="1550188" y="1185472"/>
            <a:ext cx="9844728" cy="1107440"/>
          </a:xfrm>
          <a:prstGeom prst="rect">
            <a:avLst/>
          </a:prstGeom>
        </p:spPr>
        <p:txBody>
          <a:bodyPr lIns="0" tIns="0" rIns="0" bIns="0">
            <a:spAutoFit/>
          </a:bodyPr>
          <a:lstStyle>
            <a:lvl1pPr marL="779145" indent="-779145" algn="l" defTabSz="1038225" rtl="0" eaLnBrk="1" latinLnBrk="0" hangingPunct="1">
              <a:spcBef>
                <a:spcPct val="20000"/>
              </a:spcBef>
              <a:buFont typeface="Arial" panose="020B0604020202020204"/>
              <a:buChar char="•"/>
              <a:defRPr sz="7200" kern="1200">
                <a:solidFill>
                  <a:schemeClr val="tx1"/>
                </a:solidFill>
                <a:latin typeface="+mn-lt"/>
                <a:ea typeface="+mn-ea"/>
                <a:cs typeface="+mn-cs"/>
              </a:defRPr>
            </a:lvl1pPr>
            <a:lvl2pPr marL="1687830" indent="-648970" algn="l" defTabSz="1038225" rtl="0" eaLnBrk="1" latinLnBrk="0" hangingPunct="1">
              <a:spcBef>
                <a:spcPct val="20000"/>
              </a:spcBef>
              <a:buFont typeface="Arial" panose="020B0604020202020204"/>
              <a:buChar char="–"/>
              <a:defRPr sz="6400" kern="1200">
                <a:solidFill>
                  <a:schemeClr val="tx1"/>
                </a:solidFill>
                <a:latin typeface="+mn-lt"/>
                <a:ea typeface="+mn-ea"/>
                <a:cs typeface="+mn-cs"/>
              </a:defRPr>
            </a:lvl2pPr>
            <a:lvl3pPr marL="2597150" indent="-519430" algn="l" defTabSz="1038225" rtl="0" eaLnBrk="1" latinLnBrk="0" hangingPunct="1">
              <a:spcBef>
                <a:spcPct val="20000"/>
              </a:spcBef>
              <a:buFont typeface="Arial" panose="020B0604020202020204"/>
              <a:buChar char="•"/>
              <a:defRPr sz="5300" kern="1200">
                <a:solidFill>
                  <a:schemeClr val="tx1"/>
                </a:solidFill>
                <a:latin typeface="+mn-lt"/>
                <a:ea typeface="+mn-ea"/>
                <a:cs typeface="+mn-cs"/>
              </a:defRPr>
            </a:lvl3pPr>
            <a:lvl4pPr marL="363601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4pPr>
            <a:lvl5pPr marL="467487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5pPr>
            <a:lvl6pPr marL="571373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6pPr>
            <a:lvl7pPr marL="675259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7pPr>
            <a:lvl8pPr marL="779145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8pPr>
            <a:lvl9pPr marL="8829675"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9pPr>
          </a:lstStyle>
          <a:p>
            <a:pPr marL="0" indent="0">
              <a:lnSpc>
                <a:spcPct val="120000"/>
              </a:lnSpc>
              <a:buNone/>
            </a:pPr>
            <a:r>
              <a:rPr lang="en-US" altLang="zh-CN" sz="200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项目风险管理计划就是制定风险识别、风险分析、风险减缓策略，确定风险管理的职责，为项目的风险管理提供行动纲领。是确定如何在项目中进行风险管理活动，以及制定项目风险管理计划的过程。</a:t>
            </a:r>
          </a:p>
        </p:txBody>
      </p:sp>
      <p:sp>
        <p:nvSpPr>
          <p:cNvPr id="3" name="Down Arrow 15"/>
          <p:cNvSpPr/>
          <p:nvPr/>
        </p:nvSpPr>
        <p:spPr>
          <a:xfrm>
            <a:off x="1612236" y="2635722"/>
            <a:ext cx="1527817" cy="3331839"/>
          </a:xfrm>
          <a:prstGeom prst="downArrow">
            <a:avLst>
              <a:gd name="adj1" fmla="val 100000"/>
              <a:gd name="adj2" fmla="val 52223"/>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41860" tIns="20930" rIns="41860" bIns="20930" rtlCol="0" anchor="ctr"/>
          <a:lstStyle/>
          <a:p>
            <a:pPr algn="ctr">
              <a:lnSpc>
                <a:spcPct val="120000"/>
              </a:lnSpc>
            </a:pPr>
            <a:endParaRPr lang="en-US" sz="16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 name="Rectangle 87"/>
          <p:cNvSpPr/>
          <p:nvPr/>
        </p:nvSpPr>
        <p:spPr>
          <a:xfrm>
            <a:off x="1612236" y="2634787"/>
            <a:ext cx="1527817" cy="960055"/>
          </a:xfrm>
          <a:prstGeom prst="rect">
            <a:avLst/>
          </a:prstGeom>
          <a:solidFill>
            <a:schemeClr val="accent1">
              <a:lumMod val="75000"/>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lIns="41860" tIns="20930" rIns="41860" bIns="20930" rtlCol="0" anchor="ctr"/>
          <a:lstStyle/>
          <a:p>
            <a:pPr algn="ctr">
              <a:lnSpc>
                <a:spcPct val="120000"/>
              </a:lnSpc>
            </a:pPr>
            <a:endParaRPr lang="en-US" sz="14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 name="Text Placeholder 4"/>
          <p:cNvSpPr txBox="1"/>
          <p:nvPr/>
        </p:nvSpPr>
        <p:spPr>
          <a:xfrm>
            <a:off x="1779337" y="2888142"/>
            <a:ext cx="1212189" cy="516255"/>
          </a:xfrm>
          <a:prstGeom prst="rect">
            <a:avLst/>
          </a:prstGeom>
        </p:spPr>
        <p:txBody>
          <a:bodyPr lIns="0" tIns="0" rIns="0" bIns="0">
            <a:spAutoFit/>
          </a:bodyPr>
          <a:lstStyle>
            <a:lvl1pPr marL="779145" indent="-779145" algn="l" defTabSz="1038225" rtl="0" eaLnBrk="1" latinLnBrk="0" hangingPunct="1">
              <a:spcBef>
                <a:spcPct val="20000"/>
              </a:spcBef>
              <a:buFont typeface="Arial" panose="020B0604020202020204"/>
              <a:buChar char="•"/>
              <a:defRPr sz="7200" kern="1200">
                <a:solidFill>
                  <a:schemeClr val="tx1"/>
                </a:solidFill>
                <a:latin typeface="+mn-lt"/>
                <a:ea typeface="+mn-ea"/>
                <a:cs typeface="+mn-cs"/>
              </a:defRPr>
            </a:lvl1pPr>
            <a:lvl2pPr marL="1687830" indent="-648970" algn="l" defTabSz="1038225" rtl="0" eaLnBrk="1" latinLnBrk="0" hangingPunct="1">
              <a:spcBef>
                <a:spcPct val="20000"/>
              </a:spcBef>
              <a:buFont typeface="Arial" panose="020B0604020202020204"/>
              <a:buChar char="–"/>
              <a:defRPr sz="6400" kern="1200">
                <a:solidFill>
                  <a:schemeClr val="tx1"/>
                </a:solidFill>
                <a:latin typeface="+mn-lt"/>
                <a:ea typeface="+mn-ea"/>
                <a:cs typeface="+mn-cs"/>
              </a:defRPr>
            </a:lvl2pPr>
            <a:lvl3pPr marL="2597150" indent="-519430" algn="l" defTabSz="1038225" rtl="0" eaLnBrk="1" latinLnBrk="0" hangingPunct="1">
              <a:spcBef>
                <a:spcPct val="20000"/>
              </a:spcBef>
              <a:buFont typeface="Arial" panose="020B0604020202020204"/>
              <a:buChar char="•"/>
              <a:defRPr sz="5300" kern="1200">
                <a:solidFill>
                  <a:schemeClr val="tx1"/>
                </a:solidFill>
                <a:latin typeface="+mn-lt"/>
                <a:ea typeface="+mn-ea"/>
                <a:cs typeface="+mn-cs"/>
              </a:defRPr>
            </a:lvl3pPr>
            <a:lvl4pPr marL="363601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4pPr>
            <a:lvl5pPr marL="467487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5pPr>
            <a:lvl6pPr marL="571373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6pPr>
            <a:lvl7pPr marL="675259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7pPr>
            <a:lvl8pPr marL="779145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8pPr>
            <a:lvl9pPr marL="8829675"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9pPr>
          </a:lstStyle>
          <a:p>
            <a:pPr marL="0" indent="0" algn="ctr">
              <a:lnSpc>
                <a:spcPct val="120000"/>
              </a:lnSpc>
              <a:buFont typeface="+mj-ea"/>
              <a:buNone/>
            </a:pPr>
            <a:r>
              <a:rPr lang="en-US" altLang="zh-CN" sz="28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1</a:t>
            </a:r>
          </a:p>
        </p:txBody>
      </p:sp>
      <p:sp>
        <p:nvSpPr>
          <p:cNvPr id="6" name="Text Placeholder 4"/>
          <p:cNvSpPr txBox="1"/>
          <p:nvPr/>
        </p:nvSpPr>
        <p:spPr>
          <a:xfrm>
            <a:off x="1811129" y="4080077"/>
            <a:ext cx="1156305" cy="368935"/>
          </a:xfrm>
          <a:prstGeom prst="rect">
            <a:avLst/>
          </a:prstGeom>
        </p:spPr>
        <p:txBody>
          <a:bodyPr lIns="0" tIns="0" rIns="0" bIns="0">
            <a:spAutoFit/>
          </a:bodyPr>
          <a:lstStyle>
            <a:lvl1pPr marL="779145" indent="-779145" algn="l" defTabSz="1038225" rtl="0" eaLnBrk="1" latinLnBrk="0" hangingPunct="1">
              <a:spcBef>
                <a:spcPct val="20000"/>
              </a:spcBef>
              <a:buFont typeface="Arial" panose="020B0604020202020204"/>
              <a:buChar char="•"/>
              <a:defRPr sz="7200" kern="1200">
                <a:solidFill>
                  <a:schemeClr val="tx1"/>
                </a:solidFill>
                <a:latin typeface="+mn-lt"/>
                <a:ea typeface="+mn-ea"/>
                <a:cs typeface="+mn-cs"/>
              </a:defRPr>
            </a:lvl1pPr>
            <a:lvl2pPr marL="1687830" indent="-648970" algn="l" defTabSz="1038225" rtl="0" eaLnBrk="1" latinLnBrk="0" hangingPunct="1">
              <a:spcBef>
                <a:spcPct val="20000"/>
              </a:spcBef>
              <a:buFont typeface="Arial" panose="020B0604020202020204"/>
              <a:buChar char="–"/>
              <a:defRPr sz="6400" kern="1200">
                <a:solidFill>
                  <a:schemeClr val="tx1"/>
                </a:solidFill>
                <a:latin typeface="+mn-lt"/>
                <a:ea typeface="+mn-ea"/>
                <a:cs typeface="+mn-cs"/>
              </a:defRPr>
            </a:lvl2pPr>
            <a:lvl3pPr marL="2597150" indent="-519430" algn="l" defTabSz="1038225" rtl="0" eaLnBrk="1" latinLnBrk="0" hangingPunct="1">
              <a:spcBef>
                <a:spcPct val="20000"/>
              </a:spcBef>
              <a:buFont typeface="Arial" panose="020B0604020202020204"/>
              <a:buChar char="•"/>
              <a:defRPr sz="5300" kern="1200">
                <a:solidFill>
                  <a:schemeClr val="tx1"/>
                </a:solidFill>
                <a:latin typeface="+mn-lt"/>
                <a:ea typeface="+mn-ea"/>
                <a:cs typeface="+mn-cs"/>
              </a:defRPr>
            </a:lvl3pPr>
            <a:lvl4pPr marL="363601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4pPr>
            <a:lvl5pPr marL="467487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5pPr>
            <a:lvl6pPr marL="571373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6pPr>
            <a:lvl7pPr marL="675259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7pPr>
            <a:lvl8pPr marL="779145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8pPr>
            <a:lvl9pPr marL="8829675"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9pPr>
          </a:lstStyle>
          <a:p>
            <a:pPr marL="0" indent="0" algn="ctr">
              <a:lnSpc>
                <a:spcPct val="120000"/>
              </a:lnSpc>
              <a:buNone/>
            </a:pPr>
            <a:r>
              <a:rPr lang="zh-CN" sz="20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风险识别</a:t>
            </a:r>
          </a:p>
        </p:txBody>
      </p:sp>
      <p:sp>
        <p:nvSpPr>
          <p:cNvPr id="8" name="Down Arrow 91"/>
          <p:cNvSpPr/>
          <p:nvPr/>
        </p:nvSpPr>
        <p:spPr>
          <a:xfrm>
            <a:off x="3252089" y="2635722"/>
            <a:ext cx="1527817" cy="3331839"/>
          </a:xfrm>
          <a:prstGeom prst="downArrow">
            <a:avLst>
              <a:gd name="adj1" fmla="val 100000"/>
              <a:gd name="adj2" fmla="val 52223"/>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41860" tIns="20930" rIns="41860" bIns="20930" rtlCol="0" anchor="ctr"/>
          <a:lstStyle/>
          <a:p>
            <a:pPr algn="ctr">
              <a:lnSpc>
                <a:spcPct val="120000"/>
              </a:lnSpc>
            </a:pPr>
            <a:endParaRPr lang="en-US" sz="16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 name="Rectangle 92"/>
          <p:cNvSpPr/>
          <p:nvPr/>
        </p:nvSpPr>
        <p:spPr>
          <a:xfrm>
            <a:off x="3252089" y="2634787"/>
            <a:ext cx="1527817" cy="960055"/>
          </a:xfrm>
          <a:prstGeom prst="rect">
            <a:avLst/>
          </a:prstGeom>
          <a:solidFill>
            <a:schemeClr val="accent2">
              <a:lumMod val="50000"/>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lIns="41860" tIns="20930" rIns="41860" bIns="20930" rtlCol="0" anchor="ctr"/>
          <a:lstStyle/>
          <a:p>
            <a:pPr algn="ctr">
              <a:lnSpc>
                <a:spcPct val="120000"/>
              </a:lnSpc>
            </a:pPr>
            <a:endParaRPr lang="en-US" sz="14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 name="Text Placeholder 4"/>
          <p:cNvSpPr txBox="1"/>
          <p:nvPr/>
        </p:nvSpPr>
        <p:spPr>
          <a:xfrm>
            <a:off x="3419192" y="2888142"/>
            <a:ext cx="1212189" cy="516255"/>
          </a:xfrm>
          <a:prstGeom prst="rect">
            <a:avLst/>
          </a:prstGeom>
        </p:spPr>
        <p:txBody>
          <a:bodyPr lIns="0" tIns="0" rIns="0" bIns="0">
            <a:spAutoFit/>
          </a:bodyPr>
          <a:lstStyle>
            <a:lvl1pPr marL="779145" indent="-779145" algn="l" defTabSz="1038225" rtl="0" eaLnBrk="1" latinLnBrk="0" hangingPunct="1">
              <a:spcBef>
                <a:spcPct val="20000"/>
              </a:spcBef>
              <a:buFont typeface="Arial" panose="020B0604020202020204"/>
              <a:buChar char="•"/>
              <a:defRPr sz="7200" kern="1200">
                <a:solidFill>
                  <a:schemeClr val="tx1"/>
                </a:solidFill>
                <a:latin typeface="+mn-lt"/>
                <a:ea typeface="+mn-ea"/>
                <a:cs typeface="+mn-cs"/>
              </a:defRPr>
            </a:lvl1pPr>
            <a:lvl2pPr marL="1687830" indent="-648970" algn="l" defTabSz="1038225" rtl="0" eaLnBrk="1" latinLnBrk="0" hangingPunct="1">
              <a:spcBef>
                <a:spcPct val="20000"/>
              </a:spcBef>
              <a:buFont typeface="Arial" panose="020B0604020202020204"/>
              <a:buChar char="–"/>
              <a:defRPr sz="6400" kern="1200">
                <a:solidFill>
                  <a:schemeClr val="tx1"/>
                </a:solidFill>
                <a:latin typeface="+mn-lt"/>
                <a:ea typeface="+mn-ea"/>
                <a:cs typeface="+mn-cs"/>
              </a:defRPr>
            </a:lvl2pPr>
            <a:lvl3pPr marL="2597150" indent="-519430" algn="l" defTabSz="1038225" rtl="0" eaLnBrk="1" latinLnBrk="0" hangingPunct="1">
              <a:spcBef>
                <a:spcPct val="20000"/>
              </a:spcBef>
              <a:buFont typeface="Arial" panose="020B0604020202020204"/>
              <a:buChar char="•"/>
              <a:defRPr sz="5300" kern="1200">
                <a:solidFill>
                  <a:schemeClr val="tx1"/>
                </a:solidFill>
                <a:latin typeface="+mn-lt"/>
                <a:ea typeface="+mn-ea"/>
                <a:cs typeface="+mn-cs"/>
              </a:defRPr>
            </a:lvl3pPr>
            <a:lvl4pPr marL="363601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4pPr>
            <a:lvl5pPr marL="467487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5pPr>
            <a:lvl6pPr marL="571373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6pPr>
            <a:lvl7pPr marL="675259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7pPr>
            <a:lvl8pPr marL="779145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8pPr>
            <a:lvl9pPr marL="8829675"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9pPr>
          </a:lstStyle>
          <a:p>
            <a:pPr marL="0" indent="0" algn="ctr">
              <a:lnSpc>
                <a:spcPct val="120000"/>
              </a:lnSpc>
              <a:buNone/>
            </a:pPr>
            <a:r>
              <a:rPr lang="en-US" sz="28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2</a:t>
            </a:r>
          </a:p>
        </p:txBody>
      </p:sp>
      <p:sp>
        <p:nvSpPr>
          <p:cNvPr id="11" name="Text Placeholder 4"/>
          <p:cNvSpPr txBox="1"/>
          <p:nvPr/>
        </p:nvSpPr>
        <p:spPr>
          <a:xfrm>
            <a:off x="3450981" y="4080077"/>
            <a:ext cx="1156305" cy="368935"/>
          </a:xfrm>
          <a:prstGeom prst="rect">
            <a:avLst/>
          </a:prstGeom>
        </p:spPr>
        <p:txBody>
          <a:bodyPr lIns="0" tIns="0" rIns="0" bIns="0">
            <a:spAutoFit/>
          </a:bodyPr>
          <a:lstStyle>
            <a:lvl1pPr marL="779145" indent="-779145" algn="l" defTabSz="1038225" rtl="0" eaLnBrk="1" latinLnBrk="0" hangingPunct="1">
              <a:spcBef>
                <a:spcPct val="20000"/>
              </a:spcBef>
              <a:buFont typeface="Arial" panose="020B0604020202020204"/>
              <a:buChar char="•"/>
              <a:defRPr sz="7200" kern="1200">
                <a:solidFill>
                  <a:schemeClr val="tx1"/>
                </a:solidFill>
                <a:latin typeface="+mn-lt"/>
                <a:ea typeface="+mn-ea"/>
                <a:cs typeface="+mn-cs"/>
              </a:defRPr>
            </a:lvl1pPr>
            <a:lvl2pPr marL="1687830" indent="-648970" algn="l" defTabSz="1038225" rtl="0" eaLnBrk="1" latinLnBrk="0" hangingPunct="1">
              <a:spcBef>
                <a:spcPct val="20000"/>
              </a:spcBef>
              <a:buFont typeface="Arial" panose="020B0604020202020204"/>
              <a:buChar char="–"/>
              <a:defRPr sz="6400" kern="1200">
                <a:solidFill>
                  <a:schemeClr val="tx1"/>
                </a:solidFill>
                <a:latin typeface="+mn-lt"/>
                <a:ea typeface="+mn-ea"/>
                <a:cs typeface="+mn-cs"/>
              </a:defRPr>
            </a:lvl2pPr>
            <a:lvl3pPr marL="2597150" indent="-519430" algn="l" defTabSz="1038225" rtl="0" eaLnBrk="1" latinLnBrk="0" hangingPunct="1">
              <a:spcBef>
                <a:spcPct val="20000"/>
              </a:spcBef>
              <a:buFont typeface="Arial" panose="020B0604020202020204"/>
              <a:buChar char="•"/>
              <a:defRPr sz="5300" kern="1200">
                <a:solidFill>
                  <a:schemeClr val="tx1"/>
                </a:solidFill>
                <a:latin typeface="+mn-lt"/>
                <a:ea typeface="+mn-ea"/>
                <a:cs typeface="+mn-cs"/>
              </a:defRPr>
            </a:lvl3pPr>
            <a:lvl4pPr marL="363601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4pPr>
            <a:lvl5pPr marL="467487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5pPr>
            <a:lvl6pPr marL="571373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6pPr>
            <a:lvl7pPr marL="675259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7pPr>
            <a:lvl8pPr marL="779145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8pPr>
            <a:lvl9pPr marL="8829675"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9pPr>
          </a:lstStyle>
          <a:p>
            <a:pPr marL="0" indent="0" algn="ctr">
              <a:lnSpc>
                <a:spcPct val="120000"/>
              </a:lnSpc>
              <a:buNone/>
            </a:pPr>
            <a:r>
              <a:rPr lang="zh-CN" sz="20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风险分析</a:t>
            </a:r>
          </a:p>
        </p:txBody>
      </p:sp>
      <p:sp>
        <p:nvSpPr>
          <p:cNvPr id="13" name="Down Arrow 96"/>
          <p:cNvSpPr/>
          <p:nvPr/>
        </p:nvSpPr>
        <p:spPr>
          <a:xfrm>
            <a:off x="4884096" y="2635722"/>
            <a:ext cx="1527817" cy="3331839"/>
          </a:xfrm>
          <a:prstGeom prst="downArrow">
            <a:avLst>
              <a:gd name="adj1" fmla="val 100000"/>
              <a:gd name="adj2" fmla="val 52223"/>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41860" tIns="20930" rIns="41860" bIns="20930" rtlCol="0" anchor="ctr"/>
          <a:lstStyle/>
          <a:p>
            <a:pPr algn="ctr">
              <a:lnSpc>
                <a:spcPct val="120000"/>
              </a:lnSpc>
            </a:pPr>
            <a:endParaRPr lang="en-US" sz="16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4" name="Rectangle 97"/>
          <p:cNvSpPr/>
          <p:nvPr/>
        </p:nvSpPr>
        <p:spPr>
          <a:xfrm>
            <a:off x="4884096" y="2634787"/>
            <a:ext cx="1527817" cy="960055"/>
          </a:xfrm>
          <a:prstGeom prst="rect">
            <a:avLst/>
          </a:prstGeom>
          <a:solidFill>
            <a:schemeClr val="accent3">
              <a:lumMod val="50000"/>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lIns="41860" tIns="20930" rIns="41860" bIns="20930" rtlCol="0" anchor="ctr"/>
          <a:lstStyle/>
          <a:p>
            <a:pPr algn="ctr">
              <a:lnSpc>
                <a:spcPct val="120000"/>
              </a:lnSpc>
            </a:pPr>
            <a:endParaRPr lang="en-US" sz="14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5" name="Text Placeholder 4"/>
          <p:cNvSpPr txBox="1"/>
          <p:nvPr/>
        </p:nvSpPr>
        <p:spPr>
          <a:xfrm>
            <a:off x="5051198" y="2888142"/>
            <a:ext cx="1212189" cy="516255"/>
          </a:xfrm>
          <a:prstGeom prst="rect">
            <a:avLst/>
          </a:prstGeom>
        </p:spPr>
        <p:txBody>
          <a:bodyPr lIns="0" tIns="0" rIns="0" bIns="0">
            <a:spAutoFit/>
          </a:bodyPr>
          <a:lstStyle>
            <a:lvl1pPr marL="779145" indent="-779145" algn="l" defTabSz="1038225" rtl="0" eaLnBrk="1" latinLnBrk="0" hangingPunct="1">
              <a:spcBef>
                <a:spcPct val="20000"/>
              </a:spcBef>
              <a:buFont typeface="Arial" panose="020B0604020202020204"/>
              <a:buChar char="•"/>
              <a:defRPr sz="7200" kern="1200">
                <a:solidFill>
                  <a:schemeClr val="tx1"/>
                </a:solidFill>
                <a:latin typeface="+mn-lt"/>
                <a:ea typeface="+mn-ea"/>
                <a:cs typeface="+mn-cs"/>
              </a:defRPr>
            </a:lvl1pPr>
            <a:lvl2pPr marL="1687830" indent="-648970" algn="l" defTabSz="1038225" rtl="0" eaLnBrk="1" latinLnBrk="0" hangingPunct="1">
              <a:spcBef>
                <a:spcPct val="20000"/>
              </a:spcBef>
              <a:buFont typeface="Arial" panose="020B0604020202020204"/>
              <a:buChar char="–"/>
              <a:defRPr sz="6400" kern="1200">
                <a:solidFill>
                  <a:schemeClr val="tx1"/>
                </a:solidFill>
                <a:latin typeface="+mn-lt"/>
                <a:ea typeface="+mn-ea"/>
                <a:cs typeface="+mn-cs"/>
              </a:defRPr>
            </a:lvl2pPr>
            <a:lvl3pPr marL="2597150" indent="-519430" algn="l" defTabSz="1038225" rtl="0" eaLnBrk="1" latinLnBrk="0" hangingPunct="1">
              <a:spcBef>
                <a:spcPct val="20000"/>
              </a:spcBef>
              <a:buFont typeface="Arial" panose="020B0604020202020204"/>
              <a:buChar char="•"/>
              <a:defRPr sz="5300" kern="1200">
                <a:solidFill>
                  <a:schemeClr val="tx1"/>
                </a:solidFill>
                <a:latin typeface="+mn-lt"/>
                <a:ea typeface="+mn-ea"/>
                <a:cs typeface="+mn-cs"/>
              </a:defRPr>
            </a:lvl3pPr>
            <a:lvl4pPr marL="363601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4pPr>
            <a:lvl5pPr marL="467487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5pPr>
            <a:lvl6pPr marL="571373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6pPr>
            <a:lvl7pPr marL="675259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7pPr>
            <a:lvl8pPr marL="779145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8pPr>
            <a:lvl9pPr marL="8829675"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9pPr>
          </a:lstStyle>
          <a:p>
            <a:pPr marL="0" indent="0" algn="ctr">
              <a:lnSpc>
                <a:spcPct val="120000"/>
              </a:lnSpc>
              <a:buNone/>
            </a:pPr>
            <a:r>
              <a:rPr lang="en-US" sz="28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3</a:t>
            </a:r>
          </a:p>
        </p:txBody>
      </p:sp>
      <p:sp>
        <p:nvSpPr>
          <p:cNvPr id="16" name="Text Placeholder 4"/>
          <p:cNvSpPr txBox="1"/>
          <p:nvPr/>
        </p:nvSpPr>
        <p:spPr>
          <a:xfrm>
            <a:off x="4975860" y="4079875"/>
            <a:ext cx="1358900" cy="368935"/>
          </a:xfrm>
          <a:prstGeom prst="rect">
            <a:avLst/>
          </a:prstGeom>
        </p:spPr>
        <p:txBody>
          <a:bodyPr wrap="square" lIns="0" tIns="0" rIns="0" bIns="0">
            <a:spAutoFit/>
          </a:bodyPr>
          <a:lstStyle>
            <a:lvl1pPr marL="779145" indent="-779145" algn="l" defTabSz="1038225" rtl="0" eaLnBrk="1" latinLnBrk="0" hangingPunct="1">
              <a:spcBef>
                <a:spcPct val="20000"/>
              </a:spcBef>
              <a:buFont typeface="Arial" panose="020B0604020202020204"/>
              <a:buChar char="•"/>
              <a:defRPr sz="7200" kern="1200">
                <a:solidFill>
                  <a:schemeClr val="tx1"/>
                </a:solidFill>
                <a:latin typeface="+mn-lt"/>
                <a:ea typeface="+mn-ea"/>
                <a:cs typeface="+mn-cs"/>
              </a:defRPr>
            </a:lvl1pPr>
            <a:lvl2pPr marL="1687830" indent="-648970" algn="l" defTabSz="1038225" rtl="0" eaLnBrk="1" latinLnBrk="0" hangingPunct="1">
              <a:spcBef>
                <a:spcPct val="20000"/>
              </a:spcBef>
              <a:buFont typeface="Arial" panose="020B0604020202020204"/>
              <a:buChar char="–"/>
              <a:defRPr sz="6400" kern="1200">
                <a:solidFill>
                  <a:schemeClr val="tx1"/>
                </a:solidFill>
                <a:latin typeface="+mn-lt"/>
                <a:ea typeface="+mn-ea"/>
                <a:cs typeface="+mn-cs"/>
              </a:defRPr>
            </a:lvl2pPr>
            <a:lvl3pPr marL="2597150" indent="-519430" algn="l" defTabSz="1038225" rtl="0" eaLnBrk="1" latinLnBrk="0" hangingPunct="1">
              <a:spcBef>
                <a:spcPct val="20000"/>
              </a:spcBef>
              <a:buFont typeface="Arial" panose="020B0604020202020204"/>
              <a:buChar char="•"/>
              <a:defRPr sz="5300" kern="1200">
                <a:solidFill>
                  <a:schemeClr val="tx1"/>
                </a:solidFill>
                <a:latin typeface="+mn-lt"/>
                <a:ea typeface="+mn-ea"/>
                <a:cs typeface="+mn-cs"/>
              </a:defRPr>
            </a:lvl3pPr>
            <a:lvl4pPr marL="363601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4pPr>
            <a:lvl5pPr marL="467487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5pPr>
            <a:lvl6pPr marL="571373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6pPr>
            <a:lvl7pPr marL="675259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7pPr>
            <a:lvl8pPr marL="779145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8pPr>
            <a:lvl9pPr marL="8829675"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9pPr>
          </a:lstStyle>
          <a:p>
            <a:pPr marL="0" indent="0" algn="ctr">
              <a:lnSpc>
                <a:spcPct val="120000"/>
              </a:lnSpc>
              <a:buNone/>
            </a:pPr>
            <a:r>
              <a:rPr lang="zh-CN" sz="20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风险子计划</a:t>
            </a:r>
          </a:p>
        </p:txBody>
      </p:sp>
      <p:sp>
        <p:nvSpPr>
          <p:cNvPr id="18" name="Down Arrow 101"/>
          <p:cNvSpPr/>
          <p:nvPr/>
        </p:nvSpPr>
        <p:spPr>
          <a:xfrm>
            <a:off x="6531795" y="2635722"/>
            <a:ext cx="1527817" cy="3331839"/>
          </a:xfrm>
          <a:prstGeom prst="downArrow">
            <a:avLst>
              <a:gd name="adj1" fmla="val 100000"/>
              <a:gd name="adj2" fmla="val 52223"/>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41860" tIns="20930" rIns="41860" bIns="20930" rtlCol="0" anchor="ctr"/>
          <a:lstStyle/>
          <a:p>
            <a:pPr algn="ctr">
              <a:lnSpc>
                <a:spcPct val="120000"/>
              </a:lnSpc>
            </a:pPr>
            <a:endParaRPr lang="en-US" sz="16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9" name="Rectangle 102"/>
          <p:cNvSpPr/>
          <p:nvPr/>
        </p:nvSpPr>
        <p:spPr>
          <a:xfrm>
            <a:off x="6531795" y="2634787"/>
            <a:ext cx="1527817" cy="960055"/>
          </a:xfrm>
          <a:prstGeom prst="rect">
            <a:avLst/>
          </a:prstGeom>
          <a:solidFill>
            <a:schemeClr val="accent4">
              <a:lumMod val="50000"/>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lIns="41860" tIns="20930" rIns="41860" bIns="20930" rtlCol="0" anchor="ctr"/>
          <a:lstStyle/>
          <a:p>
            <a:pPr algn="ctr">
              <a:lnSpc>
                <a:spcPct val="120000"/>
              </a:lnSpc>
            </a:pPr>
            <a:endParaRPr lang="en-US" sz="14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0" name="Text Placeholder 4"/>
          <p:cNvSpPr txBox="1"/>
          <p:nvPr/>
        </p:nvSpPr>
        <p:spPr>
          <a:xfrm>
            <a:off x="6698897" y="2888142"/>
            <a:ext cx="1212189" cy="516255"/>
          </a:xfrm>
          <a:prstGeom prst="rect">
            <a:avLst/>
          </a:prstGeom>
        </p:spPr>
        <p:txBody>
          <a:bodyPr lIns="0" tIns="0" rIns="0" bIns="0">
            <a:spAutoFit/>
          </a:bodyPr>
          <a:lstStyle>
            <a:lvl1pPr marL="779145" indent="-779145" algn="l" defTabSz="1038225" rtl="0" eaLnBrk="1" latinLnBrk="0" hangingPunct="1">
              <a:spcBef>
                <a:spcPct val="20000"/>
              </a:spcBef>
              <a:buFont typeface="Arial" panose="020B0604020202020204"/>
              <a:buChar char="•"/>
              <a:defRPr sz="7200" kern="1200">
                <a:solidFill>
                  <a:schemeClr val="tx1"/>
                </a:solidFill>
                <a:latin typeface="+mn-lt"/>
                <a:ea typeface="+mn-ea"/>
                <a:cs typeface="+mn-cs"/>
              </a:defRPr>
            </a:lvl1pPr>
            <a:lvl2pPr marL="1687830" indent="-648970" algn="l" defTabSz="1038225" rtl="0" eaLnBrk="1" latinLnBrk="0" hangingPunct="1">
              <a:spcBef>
                <a:spcPct val="20000"/>
              </a:spcBef>
              <a:buFont typeface="Arial" panose="020B0604020202020204"/>
              <a:buChar char="–"/>
              <a:defRPr sz="6400" kern="1200">
                <a:solidFill>
                  <a:schemeClr val="tx1"/>
                </a:solidFill>
                <a:latin typeface="+mn-lt"/>
                <a:ea typeface="+mn-ea"/>
                <a:cs typeface="+mn-cs"/>
              </a:defRPr>
            </a:lvl2pPr>
            <a:lvl3pPr marL="2597150" indent="-519430" algn="l" defTabSz="1038225" rtl="0" eaLnBrk="1" latinLnBrk="0" hangingPunct="1">
              <a:spcBef>
                <a:spcPct val="20000"/>
              </a:spcBef>
              <a:buFont typeface="Arial" panose="020B0604020202020204"/>
              <a:buChar char="•"/>
              <a:defRPr sz="5300" kern="1200">
                <a:solidFill>
                  <a:schemeClr val="tx1"/>
                </a:solidFill>
                <a:latin typeface="+mn-lt"/>
                <a:ea typeface="+mn-ea"/>
                <a:cs typeface="+mn-cs"/>
              </a:defRPr>
            </a:lvl3pPr>
            <a:lvl4pPr marL="363601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4pPr>
            <a:lvl5pPr marL="467487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5pPr>
            <a:lvl6pPr marL="571373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6pPr>
            <a:lvl7pPr marL="675259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7pPr>
            <a:lvl8pPr marL="779145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8pPr>
            <a:lvl9pPr marL="8829675"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9pPr>
          </a:lstStyle>
          <a:p>
            <a:pPr marL="0" indent="0" algn="ctr">
              <a:lnSpc>
                <a:spcPct val="120000"/>
              </a:lnSpc>
              <a:buNone/>
            </a:pPr>
            <a:r>
              <a:rPr lang="en-US" sz="28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4</a:t>
            </a:r>
          </a:p>
        </p:txBody>
      </p:sp>
      <p:sp>
        <p:nvSpPr>
          <p:cNvPr id="21" name="Text Placeholder 4"/>
          <p:cNvSpPr txBox="1"/>
          <p:nvPr/>
        </p:nvSpPr>
        <p:spPr>
          <a:xfrm>
            <a:off x="6730687" y="4080077"/>
            <a:ext cx="1156305" cy="368935"/>
          </a:xfrm>
          <a:prstGeom prst="rect">
            <a:avLst/>
          </a:prstGeom>
        </p:spPr>
        <p:txBody>
          <a:bodyPr lIns="0" tIns="0" rIns="0" bIns="0">
            <a:spAutoFit/>
          </a:bodyPr>
          <a:lstStyle>
            <a:lvl1pPr marL="779145" indent="-779145" algn="l" defTabSz="1038225" rtl="0" eaLnBrk="1" latinLnBrk="0" hangingPunct="1">
              <a:spcBef>
                <a:spcPct val="20000"/>
              </a:spcBef>
              <a:buFont typeface="Arial" panose="020B0604020202020204"/>
              <a:buChar char="•"/>
              <a:defRPr sz="7200" kern="1200">
                <a:solidFill>
                  <a:schemeClr val="tx1"/>
                </a:solidFill>
                <a:latin typeface="+mn-lt"/>
                <a:ea typeface="+mn-ea"/>
                <a:cs typeface="+mn-cs"/>
              </a:defRPr>
            </a:lvl1pPr>
            <a:lvl2pPr marL="1687830" indent="-648970" algn="l" defTabSz="1038225" rtl="0" eaLnBrk="1" latinLnBrk="0" hangingPunct="1">
              <a:spcBef>
                <a:spcPct val="20000"/>
              </a:spcBef>
              <a:buFont typeface="Arial" panose="020B0604020202020204"/>
              <a:buChar char="–"/>
              <a:defRPr sz="6400" kern="1200">
                <a:solidFill>
                  <a:schemeClr val="tx1"/>
                </a:solidFill>
                <a:latin typeface="+mn-lt"/>
                <a:ea typeface="+mn-ea"/>
                <a:cs typeface="+mn-cs"/>
              </a:defRPr>
            </a:lvl2pPr>
            <a:lvl3pPr marL="2597150" indent="-519430" algn="l" defTabSz="1038225" rtl="0" eaLnBrk="1" latinLnBrk="0" hangingPunct="1">
              <a:spcBef>
                <a:spcPct val="20000"/>
              </a:spcBef>
              <a:buFont typeface="Arial" panose="020B0604020202020204"/>
              <a:buChar char="•"/>
              <a:defRPr sz="5300" kern="1200">
                <a:solidFill>
                  <a:schemeClr val="tx1"/>
                </a:solidFill>
                <a:latin typeface="+mn-lt"/>
                <a:ea typeface="+mn-ea"/>
                <a:cs typeface="+mn-cs"/>
              </a:defRPr>
            </a:lvl3pPr>
            <a:lvl4pPr marL="363601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4pPr>
            <a:lvl5pPr marL="467487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5pPr>
            <a:lvl6pPr marL="571373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6pPr>
            <a:lvl7pPr marL="675259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7pPr>
            <a:lvl8pPr marL="779145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8pPr>
            <a:lvl9pPr marL="8829675"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9pPr>
          </a:lstStyle>
          <a:p>
            <a:pPr marL="0" indent="0" algn="ctr">
              <a:lnSpc>
                <a:spcPct val="120000"/>
              </a:lnSpc>
              <a:buNone/>
            </a:pPr>
            <a:r>
              <a:rPr lang="zh-CN" sz="20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风险跟踪</a:t>
            </a:r>
          </a:p>
        </p:txBody>
      </p:sp>
      <p:sp>
        <p:nvSpPr>
          <p:cNvPr id="23" name="Down Arrow 106"/>
          <p:cNvSpPr/>
          <p:nvPr/>
        </p:nvSpPr>
        <p:spPr>
          <a:xfrm>
            <a:off x="8179494" y="2635722"/>
            <a:ext cx="1527817" cy="3331839"/>
          </a:xfrm>
          <a:prstGeom prst="downArrow">
            <a:avLst>
              <a:gd name="adj1" fmla="val 100000"/>
              <a:gd name="adj2" fmla="val 52223"/>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41860" tIns="20930" rIns="41860" bIns="20930" rtlCol="0" anchor="ctr"/>
          <a:lstStyle/>
          <a:p>
            <a:pPr algn="ctr">
              <a:lnSpc>
                <a:spcPct val="120000"/>
              </a:lnSpc>
            </a:pPr>
            <a:endParaRPr lang="en-US" sz="16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4" name="Rectangle 107"/>
          <p:cNvSpPr/>
          <p:nvPr/>
        </p:nvSpPr>
        <p:spPr>
          <a:xfrm>
            <a:off x="8179494" y="2634787"/>
            <a:ext cx="1527817" cy="960055"/>
          </a:xfrm>
          <a:prstGeom prst="rect">
            <a:avLst/>
          </a:prstGeom>
          <a:solidFill>
            <a:schemeClr val="accent5">
              <a:lumMod val="50000"/>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lIns="41860" tIns="20930" rIns="41860" bIns="20930" rtlCol="0" anchor="ctr"/>
          <a:lstStyle/>
          <a:p>
            <a:pPr algn="ctr">
              <a:lnSpc>
                <a:spcPct val="120000"/>
              </a:lnSpc>
            </a:pPr>
            <a:endParaRPr lang="en-US" sz="14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5" name="Text Placeholder 4"/>
          <p:cNvSpPr txBox="1"/>
          <p:nvPr/>
        </p:nvSpPr>
        <p:spPr>
          <a:xfrm>
            <a:off x="8346597" y="2888142"/>
            <a:ext cx="1212189" cy="516255"/>
          </a:xfrm>
          <a:prstGeom prst="rect">
            <a:avLst/>
          </a:prstGeom>
        </p:spPr>
        <p:txBody>
          <a:bodyPr lIns="0" tIns="0" rIns="0" bIns="0">
            <a:spAutoFit/>
          </a:bodyPr>
          <a:lstStyle>
            <a:lvl1pPr marL="779145" indent="-779145" algn="l" defTabSz="1038225" rtl="0" eaLnBrk="1" latinLnBrk="0" hangingPunct="1">
              <a:spcBef>
                <a:spcPct val="20000"/>
              </a:spcBef>
              <a:buFont typeface="Arial" panose="020B0604020202020204"/>
              <a:buChar char="•"/>
              <a:defRPr sz="7200" kern="1200">
                <a:solidFill>
                  <a:schemeClr val="tx1"/>
                </a:solidFill>
                <a:latin typeface="+mn-lt"/>
                <a:ea typeface="+mn-ea"/>
                <a:cs typeface="+mn-cs"/>
              </a:defRPr>
            </a:lvl1pPr>
            <a:lvl2pPr marL="1687830" indent="-648970" algn="l" defTabSz="1038225" rtl="0" eaLnBrk="1" latinLnBrk="0" hangingPunct="1">
              <a:spcBef>
                <a:spcPct val="20000"/>
              </a:spcBef>
              <a:buFont typeface="Arial" panose="020B0604020202020204"/>
              <a:buChar char="–"/>
              <a:defRPr sz="6400" kern="1200">
                <a:solidFill>
                  <a:schemeClr val="tx1"/>
                </a:solidFill>
                <a:latin typeface="+mn-lt"/>
                <a:ea typeface="+mn-ea"/>
                <a:cs typeface="+mn-cs"/>
              </a:defRPr>
            </a:lvl2pPr>
            <a:lvl3pPr marL="2597150" indent="-519430" algn="l" defTabSz="1038225" rtl="0" eaLnBrk="1" latinLnBrk="0" hangingPunct="1">
              <a:spcBef>
                <a:spcPct val="20000"/>
              </a:spcBef>
              <a:buFont typeface="Arial" panose="020B0604020202020204"/>
              <a:buChar char="•"/>
              <a:defRPr sz="5300" kern="1200">
                <a:solidFill>
                  <a:schemeClr val="tx1"/>
                </a:solidFill>
                <a:latin typeface="+mn-lt"/>
                <a:ea typeface="+mn-ea"/>
                <a:cs typeface="+mn-cs"/>
              </a:defRPr>
            </a:lvl3pPr>
            <a:lvl4pPr marL="363601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4pPr>
            <a:lvl5pPr marL="467487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5pPr>
            <a:lvl6pPr marL="571373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6pPr>
            <a:lvl7pPr marL="675259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7pPr>
            <a:lvl8pPr marL="779145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8pPr>
            <a:lvl9pPr marL="8829675"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9pPr>
          </a:lstStyle>
          <a:p>
            <a:pPr marL="0" indent="0" algn="ctr">
              <a:lnSpc>
                <a:spcPct val="120000"/>
              </a:lnSpc>
              <a:buNone/>
            </a:pPr>
            <a:r>
              <a:rPr lang="en-US" sz="28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5</a:t>
            </a:r>
          </a:p>
        </p:txBody>
      </p:sp>
      <p:sp>
        <p:nvSpPr>
          <p:cNvPr id="26" name="Text Placeholder 4"/>
          <p:cNvSpPr txBox="1"/>
          <p:nvPr/>
        </p:nvSpPr>
        <p:spPr>
          <a:xfrm>
            <a:off x="8378385" y="4080077"/>
            <a:ext cx="1156305" cy="368935"/>
          </a:xfrm>
          <a:prstGeom prst="rect">
            <a:avLst/>
          </a:prstGeom>
        </p:spPr>
        <p:txBody>
          <a:bodyPr lIns="0" tIns="0" rIns="0" bIns="0">
            <a:spAutoFit/>
          </a:bodyPr>
          <a:lstStyle>
            <a:lvl1pPr marL="779145" indent="-779145" algn="l" defTabSz="1038225" rtl="0" eaLnBrk="1" latinLnBrk="0" hangingPunct="1">
              <a:spcBef>
                <a:spcPct val="20000"/>
              </a:spcBef>
              <a:buFont typeface="Arial" panose="020B0604020202020204"/>
              <a:buChar char="•"/>
              <a:defRPr sz="7200" kern="1200">
                <a:solidFill>
                  <a:schemeClr val="tx1"/>
                </a:solidFill>
                <a:latin typeface="+mn-lt"/>
                <a:ea typeface="+mn-ea"/>
                <a:cs typeface="+mn-cs"/>
              </a:defRPr>
            </a:lvl1pPr>
            <a:lvl2pPr marL="1687830" indent="-648970" algn="l" defTabSz="1038225" rtl="0" eaLnBrk="1" latinLnBrk="0" hangingPunct="1">
              <a:spcBef>
                <a:spcPct val="20000"/>
              </a:spcBef>
              <a:buFont typeface="Arial" panose="020B0604020202020204"/>
              <a:buChar char="–"/>
              <a:defRPr sz="6400" kern="1200">
                <a:solidFill>
                  <a:schemeClr val="tx1"/>
                </a:solidFill>
                <a:latin typeface="+mn-lt"/>
                <a:ea typeface="+mn-ea"/>
                <a:cs typeface="+mn-cs"/>
              </a:defRPr>
            </a:lvl2pPr>
            <a:lvl3pPr marL="2597150" indent="-519430" algn="l" defTabSz="1038225" rtl="0" eaLnBrk="1" latinLnBrk="0" hangingPunct="1">
              <a:spcBef>
                <a:spcPct val="20000"/>
              </a:spcBef>
              <a:buFont typeface="Arial" panose="020B0604020202020204"/>
              <a:buChar char="•"/>
              <a:defRPr sz="5300" kern="1200">
                <a:solidFill>
                  <a:schemeClr val="tx1"/>
                </a:solidFill>
                <a:latin typeface="+mn-lt"/>
                <a:ea typeface="+mn-ea"/>
                <a:cs typeface="+mn-cs"/>
              </a:defRPr>
            </a:lvl3pPr>
            <a:lvl4pPr marL="363601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4pPr>
            <a:lvl5pPr marL="467487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5pPr>
            <a:lvl6pPr marL="571373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6pPr>
            <a:lvl7pPr marL="675259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7pPr>
            <a:lvl8pPr marL="779145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8pPr>
            <a:lvl9pPr marL="8829675"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9pPr>
          </a:lstStyle>
          <a:p>
            <a:pPr marL="0" indent="0" algn="ctr">
              <a:lnSpc>
                <a:spcPct val="120000"/>
              </a:lnSpc>
              <a:buNone/>
            </a:pPr>
            <a:r>
              <a:rPr lang="zh-CN" sz="20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风险控制</a:t>
            </a:r>
          </a:p>
        </p:txBody>
      </p:sp>
      <p:sp>
        <p:nvSpPr>
          <p:cNvPr id="28" name="Down Arrow 111"/>
          <p:cNvSpPr/>
          <p:nvPr/>
        </p:nvSpPr>
        <p:spPr>
          <a:xfrm>
            <a:off x="9835039" y="2635722"/>
            <a:ext cx="1527817" cy="3331839"/>
          </a:xfrm>
          <a:prstGeom prst="downArrow">
            <a:avLst>
              <a:gd name="adj1" fmla="val 100000"/>
              <a:gd name="adj2" fmla="val 52223"/>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lIns="41860" tIns="20930" rIns="41860" bIns="20930" rtlCol="0" anchor="ctr"/>
          <a:lstStyle/>
          <a:p>
            <a:pPr algn="ctr">
              <a:lnSpc>
                <a:spcPct val="120000"/>
              </a:lnSpc>
            </a:pPr>
            <a:endParaRPr lang="en-US" sz="16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9" name="Rectangle 112"/>
          <p:cNvSpPr/>
          <p:nvPr/>
        </p:nvSpPr>
        <p:spPr>
          <a:xfrm>
            <a:off x="9835039" y="2634787"/>
            <a:ext cx="1527817" cy="960055"/>
          </a:xfrm>
          <a:prstGeom prst="rect">
            <a:avLst/>
          </a:prstGeom>
          <a:solidFill>
            <a:schemeClr val="accent6">
              <a:lumMod val="50000"/>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lIns="41860" tIns="20930" rIns="41860" bIns="20930" rtlCol="0" anchor="ctr"/>
          <a:lstStyle/>
          <a:p>
            <a:pPr algn="ctr">
              <a:lnSpc>
                <a:spcPct val="120000"/>
              </a:lnSpc>
            </a:pPr>
            <a:endParaRPr lang="en-US" sz="14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0" name="Text Placeholder 4"/>
          <p:cNvSpPr txBox="1"/>
          <p:nvPr/>
        </p:nvSpPr>
        <p:spPr>
          <a:xfrm>
            <a:off x="10002140" y="2888142"/>
            <a:ext cx="1212189" cy="516255"/>
          </a:xfrm>
          <a:prstGeom prst="rect">
            <a:avLst/>
          </a:prstGeom>
        </p:spPr>
        <p:txBody>
          <a:bodyPr lIns="0" tIns="0" rIns="0" bIns="0">
            <a:spAutoFit/>
          </a:bodyPr>
          <a:lstStyle>
            <a:lvl1pPr marL="779145" indent="-779145" algn="l" defTabSz="1038225" rtl="0" eaLnBrk="1" latinLnBrk="0" hangingPunct="1">
              <a:spcBef>
                <a:spcPct val="20000"/>
              </a:spcBef>
              <a:buFont typeface="Arial" panose="020B0604020202020204"/>
              <a:buChar char="•"/>
              <a:defRPr sz="7200" kern="1200">
                <a:solidFill>
                  <a:schemeClr val="tx1"/>
                </a:solidFill>
                <a:latin typeface="+mn-lt"/>
                <a:ea typeface="+mn-ea"/>
                <a:cs typeface="+mn-cs"/>
              </a:defRPr>
            </a:lvl1pPr>
            <a:lvl2pPr marL="1687830" indent="-648970" algn="l" defTabSz="1038225" rtl="0" eaLnBrk="1" latinLnBrk="0" hangingPunct="1">
              <a:spcBef>
                <a:spcPct val="20000"/>
              </a:spcBef>
              <a:buFont typeface="Arial" panose="020B0604020202020204"/>
              <a:buChar char="–"/>
              <a:defRPr sz="6400" kern="1200">
                <a:solidFill>
                  <a:schemeClr val="tx1"/>
                </a:solidFill>
                <a:latin typeface="+mn-lt"/>
                <a:ea typeface="+mn-ea"/>
                <a:cs typeface="+mn-cs"/>
              </a:defRPr>
            </a:lvl2pPr>
            <a:lvl3pPr marL="2597150" indent="-519430" algn="l" defTabSz="1038225" rtl="0" eaLnBrk="1" latinLnBrk="0" hangingPunct="1">
              <a:spcBef>
                <a:spcPct val="20000"/>
              </a:spcBef>
              <a:buFont typeface="Arial" panose="020B0604020202020204"/>
              <a:buChar char="•"/>
              <a:defRPr sz="5300" kern="1200">
                <a:solidFill>
                  <a:schemeClr val="tx1"/>
                </a:solidFill>
                <a:latin typeface="+mn-lt"/>
                <a:ea typeface="+mn-ea"/>
                <a:cs typeface="+mn-cs"/>
              </a:defRPr>
            </a:lvl3pPr>
            <a:lvl4pPr marL="363601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4pPr>
            <a:lvl5pPr marL="467487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5pPr>
            <a:lvl6pPr marL="571373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6pPr>
            <a:lvl7pPr marL="675259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7pPr>
            <a:lvl8pPr marL="779145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8pPr>
            <a:lvl9pPr marL="8829675"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9pPr>
          </a:lstStyle>
          <a:p>
            <a:pPr marL="0" indent="0" algn="ctr">
              <a:lnSpc>
                <a:spcPct val="120000"/>
              </a:lnSpc>
              <a:buNone/>
            </a:pPr>
            <a:r>
              <a:rPr lang="en-US" sz="28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6</a:t>
            </a:r>
          </a:p>
        </p:txBody>
      </p:sp>
      <p:sp>
        <p:nvSpPr>
          <p:cNvPr id="31" name="Text Placeholder 4"/>
          <p:cNvSpPr txBox="1"/>
          <p:nvPr/>
        </p:nvSpPr>
        <p:spPr>
          <a:xfrm>
            <a:off x="10033933" y="3721302"/>
            <a:ext cx="1156305" cy="1477010"/>
          </a:xfrm>
          <a:prstGeom prst="rect">
            <a:avLst/>
          </a:prstGeom>
        </p:spPr>
        <p:txBody>
          <a:bodyPr lIns="0" tIns="0" rIns="0" bIns="0">
            <a:spAutoFit/>
          </a:bodyPr>
          <a:lstStyle>
            <a:lvl1pPr marL="779145" indent="-779145" algn="l" defTabSz="1038225" rtl="0" eaLnBrk="1" latinLnBrk="0" hangingPunct="1">
              <a:spcBef>
                <a:spcPct val="20000"/>
              </a:spcBef>
              <a:buFont typeface="Arial" panose="020B0604020202020204"/>
              <a:buChar char="•"/>
              <a:defRPr sz="7200" kern="1200">
                <a:solidFill>
                  <a:schemeClr val="tx1"/>
                </a:solidFill>
                <a:latin typeface="+mn-lt"/>
                <a:ea typeface="+mn-ea"/>
                <a:cs typeface="+mn-cs"/>
              </a:defRPr>
            </a:lvl1pPr>
            <a:lvl2pPr marL="1687830" indent="-648970" algn="l" defTabSz="1038225" rtl="0" eaLnBrk="1" latinLnBrk="0" hangingPunct="1">
              <a:spcBef>
                <a:spcPct val="20000"/>
              </a:spcBef>
              <a:buFont typeface="Arial" panose="020B0604020202020204"/>
              <a:buChar char="–"/>
              <a:defRPr sz="6400" kern="1200">
                <a:solidFill>
                  <a:schemeClr val="tx1"/>
                </a:solidFill>
                <a:latin typeface="+mn-lt"/>
                <a:ea typeface="+mn-ea"/>
                <a:cs typeface="+mn-cs"/>
              </a:defRPr>
            </a:lvl2pPr>
            <a:lvl3pPr marL="2597150" indent="-519430" algn="l" defTabSz="1038225" rtl="0" eaLnBrk="1" latinLnBrk="0" hangingPunct="1">
              <a:spcBef>
                <a:spcPct val="20000"/>
              </a:spcBef>
              <a:buFont typeface="Arial" panose="020B0604020202020204"/>
              <a:buChar char="•"/>
              <a:defRPr sz="5300" kern="1200">
                <a:solidFill>
                  <a:schemeClr val="tx1"/>
                </a:solidFill>
                <a:latin typeface="+mn-lt"/>
                <a:ea typeface="+mn-ea"/>
                <a:cs typeface="+mn-cs"/>
              </a:defRPr>
            </a:lvl3pPr>
            <a:lvl4pPr marL="363601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4pPr>
            <a:lvl5pPr marL="467487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5pPr>
            <a:lvl6pPr marL="571373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6pPr>
            <a:lvl7pPr marL="675259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7pPr>
            <a:lvl8pPr marL="779145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8pPr>
            <a:lvl9pPr marL="8829675"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9pPr>
          </a:lstStyle>
          <a:p>
            <a:pPr marL="0" indent="0" algn="ctr">
              <a:lnSpc>
                <a:spcPct val="120000"/>
              </a:lnSpc>
              <a:buNone/>
            </a:pPr>
            <a:r>
              <a:rPr lang="zh-CN" sz="20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详情参见需求工程计划</a:t>
            </a:r>
            <a:r>
              <a:rPr lang="en-US" altLang="zh-CN" sz="20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a:t>
            </a:r>
            <a:r>
              <a:rPr lang="zh-CN" altLang="en-US" sz="20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风险管理计划</a:t>
            </a:r>
          </a:p>
        </p:txBody>
      </p:sp>
      <p:sp>
        <p:nvSpPr>
          <p:cNvPr id="33" name="TextBox 8"/>
          <p:cNvSpPr txBox="1"/>
          <p:nvPr/>
        </p:nvSpPr>
        <p:spPr>
          <a:xfrm>
            <a:off x="609599" y="266929"/>
            <a:ext cx="3083471" cy="430530"/>
          </a:xfrm>
          <a:prstGeom prst="rect">
            <a:avLst/>
          </a:prstGeom>
          <a:noFill/>
        </p:spPr>
        <p:txBody>
          <a:bodyPr wrap="square" lIns="0" tIns="0" rIns="0" bIns="0" rtlCol="0" anchor="ctr">
            <a:spAutoFit/>
          </a:bodyPr>
          <a:lstStyle/>
          <a:p>
            <a:r>
              <a:rPr lang="zh-CN" sz="28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需求工程计划</a:t>
            </a:r>
          </a:p>
        </p:txBody>
      </p:sp>
      <p:sp>
        <p:nvSpPr>
          <p:cNvPr id="34" name="TextBox 8"/>
          <p:cNvSpPr txBox="1"/>
          <p:nvPr/>
        </p:nvSpPr>
        <p:spPr>
          <a:xfrm>
            <a:off x="609600" y="704295"/>
            <a:ext cx="3219450" cy="215265"/>
          </a:xfrm>
          <a:prstGeom prst="rect">
            <a:avLst/>
          </a:prstGeom>
          <a:noFill/>
        </p:spPr>
        <p:txBody>
          <a:bodyPr wrap="square" lIns="0" tIns="0" rIns="0" bIns="0" rtlCol="0" anchor="ctr">
            <a:spAutoFit/>
          </a:bodyPr>
          <a:lstStyle/>
          <a:p>
            <a:r>
              <a:rPr lang="zh-CN" sz="14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风险管理计划</a:t>
            </a:r>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p:cTn id="11" dur="500" fill="hold"/>
                                        <p:tgtEl>
                                          <p:spTgt spid="3"/>
                                        </p:tgtEl>
                                        <p:attrNameLst>
                                          <p:attrName>ppt_w</p:attrName>
                                        </p:attrNameLst>
                                      </p:cBhvr>
                                      <p:tavLst>
                                        <p:tav tm="0">
                                          <p:val>
                                            <p:fltVal val="0"/>
                                          </p:val>
                                        </p:tav>
                                        <p:tav tm="100000">
                                          <p:val>
                                            <p:strVal val="#ppt_w"/>
                                          </p:val>
                                        </p:tav>
                                      </p:tavLst>
                                    </p:anim>
                                    <p:anim calcmode="lin" valueType="num">
                                      <p:cBhvr>
                                        <p:cTn id="12" dur="500" fill="hold"/>
                                        <p:tgtEl>
                                          <p:spTgt spid="3"/>
                                        </p:tgtEl>
                                        <p:attrNameLst>
                                          <p:attrName>ppt_h</p:attrName>
                                        </p:attrNameLst>
                                      </p:cBhvr>
                                      <p:tavLst>
                                        <p:tav tm="0">
                                          <p:val>
                                            <p:fltVal val="0"/>
                                          </p:val>
                                        </p:tav>
                                        <p:tav tm="100000">
                                          <p:val>
                                            <p:strVal val="#ppt_h"/>
                                          </p:val>
                                        </p:tav>
                                      </p:tavLst>
                                    </p:anim>
                                    <p:animEffect transition="in" filter="fade">
                                      <p:cBhvr>
                                        <p:cTn id="13" dur="500"/>
                                        <p:tgtEl>
                                          <p:spTgt spid="3"/>
                                        </p:tgtEl>
                                      </p:cBhvr>
                                    </p:animEffect>
                                  </p:childTnLst>
                                </p:cTn>
                              </p:par>
                              <p:par>
                                <p:cTn id="14" presetID="53" presetClass="entr" presetSubtype="16" fill="hold" grpId="0" nodeType="withEffect">
                                  <p:stCondLst>
                                    <p:cond delay="0"/>
                                  </p:stCondLst>
                                  <p:childTnLst>
                                    <p:set>
                                      <p:cBhvr>
                                        <p:cTn id="15" dur="1" fill="hold">
                                          <p:stCondLst>
                                            <p:cond delay="0"/>
                                          </p:stCondLst>
                                        </p:cTn>
                                        <p:tgtEl>
                                          <p:spTgt spid="4"/>
                                        </p:tgtEl>
                                        <p:attrNameLst>
                                          <p:attrName>style.visibility</p:attrName>
                                        </p:attrNameLst>
                                      </p:cBhvr>
                                      <p:to>
                                        <p:strVal val="visible"/>
                                      </p:to>
                                    </p:set>
                                    <p:anim calcmode="lin" valueType="num">
                                      <p:cBhvr>
                                        <p:cTn id="16" dur="500" fill="hold"/>
                                        <p:tgtEl>
                                          <p:spTgt spid="4"/>
                                        </p:tgtEl>
                                        <p:attrNameLst>
                                          <p:attrName>ppt_w</p:attrName>
                                        </p:attrNameLst>
                                      </p:cBhvr>
                                      <p:tavLst>
                                        <p:tav tm="0">
                                          <p:val>
                                            <p:fltVal val="0"/>
                                          </p:val>
                                        </p:tav>
                                        <p:tav tm="100000">
                                          <p:val>
                                            <p:strVal val="#ppt_w"/>
                                          </p:val>
                                        </p:tav>
                                      </p:tavLst>
                                    </p:anim>
                                    <p:anim calcmode="lin" valueType="num">
                                      <p:cBhvr>
                                        <p:cTn id="17" dur="500" fill="hold"/>
                                        <p:tgtEl>
                                          <p:spTgt spid="4"/>
                                        </p:tgtEl>
                                        <p:attrNameLst>
                                          <p:attrName>ppt_h</p:attrName>
                                        </p:attrNameLst>
                                      </p:cBhvr>
                                      <p:tavLst>
                                        <p:tav tm="0">
                                          <p:val>
                                            <p:fltVal val="0"/>
                                          </p:val>
                                        </p:tav>
                                        <p:tav tm="100000">
                                          <p:val>
                                            <p:strVal val="#ppt_h"/>
                                          </p:val>
                                        </p:tav>
                                      </p:tavLst>
                                    </p:anim>
                                    <p:animEffect transition="in" filter="fade">
                                      <p:cBhvr>
                                        <p:cTn id="18" dur="500"/>
                                        <p:tgtEl>
                                          <p:spTgt spid="4"/>
                                        </p:tgtEl>
                                      </p:cBhvr>
                                    </p:animEffect>
                                  </p:childTnLst>
                                </p:cTn>
                              </p:par>
                              <p:par>
                                <p:cTn id="19" presetID="53" presetClass="entr" presetSubtype="16"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anim calcmode="lin" valueType="num">
                                      <p:cBhvr>
                                        <p:cTn id="21" dur="500" fill="hold"/>
                                        <p:tgtEl>
                                          <p:spTgt spid="5"/>
                                        </p:tgtEl>
                                        <p:attrNameLst>
                                          <p:attrName>ppt_w</p:attrName>
                                        </p:attrNameLst>
                                      </p:cBhvr>
                                      <p:tavLst>
                                        <p:tav tm="0">
                                          <p:val>
                                            <p:fltVal val="0"/>
                                          </p:val>
                                        </p:tav>
                                        <p:tav tm="100000">
                                          <p:val>
                                            <p:strVal val="#ppt_w"/>
                                          </p:val>
                                        </p:tav>
                                      </p:tavLst>
                                    </p:anim>
                                    <p:anim calcmode="lin" valueType="num">
                                      <p:cBhvr>
                                        <p:cTn id="22" dur="500" fill="hold"/>
                                        <p:tgtEl>
                                          <p:spTgt spid="5"/>
                                        </p:tgtEl>
                                        <p:attrNameLst>
                                          <p:attrName>ppt_h</p:attrName>
                                        </p:attrNameLst>
                                      </p:cBhvr>
                                      <p:tavLst>
                                        <p:tav tm="0">
                                          <p:val>
                                            <p:fltVal val="0"/>
                                          </p:val>
                                        </p:tav>
                                        <p:tav tm="100000">
                                          <p:val>
                                            <p:strVal val="#ppt_h"/>
                                          </p:val>
                                        </p:tav>
                                      </p:tavLst>
                                    </p:anim>
                                    <p:animEffect transition="in" filter="fade">
                                      <p:cBhvr>
                                        <p:cTn id="23" dur="500"/>
                                        <p:tgtEl>
                                          <p:spTgt spid="5"/>
                                        </p:tgtEl>
                                      </p:cBhvr>
                                    </p:animEffect>
                                  </p:childTnLst>
                                </p:cTn>
                              </p:par>
                              <p:par>
                                <p:cTn id="24" presetID="53" presetClass="entr" presetSubtype="16" fill="hold" grpId="0" nodeType="withEffect">
                                  <p:stCondLst>
                                    <p:cond delay="0"/>
                                  </p:stCondLst>
                                  <p:childTnLst>
                                    <p:set>
                                      <p:cBhvr>
                                        <p:cTn id="25" dur="1" fill="hold">
                                          <p:stCondLst>
                                            <p:cond delay="0"/>
                                          </p:stCondLst>
                                        </p:cTn>
                                        <p:tgtEl>
                                          <p:spTgt spid="6"/>
                                        </p:tgtEl>
                                        <p:attrNameLst>
                                          <p:attrName>style.visibility</p:attrName>
                                        </p:attrNameLst>
                                      </p:cBhvr>
                                      <p:to>
                                        <p:strVal val="visible"/>
                                      </p:to>
                                    </p:set>
                                    <p:anim calcmode="lin" valueType="num">
                                      <p:cBhvr>
                                        <p:cTn id="26" dur="500" fill="hold"/>
                                        <p:tgtEl>
                                          <p:spTgt spid="6"/>
                                        </p:tgtEl>
                                        <p:attrNameLst>
                                          <p:attrName>ppt_w</p:attrName>
                                        </p:attrNameLst>
                                      </p:cBhvr>
                                      <p:tavLst>
                                        <p:tav tm="0">
                                          <p:val>
                                            <p:fltVal val="0"/>
                                          </p:val>
                                        </p:tav>
                                        <p:tav tm="100000">
                                          <p:val>
                                            <p:strVal val="#ppt_w"/>
                                          </p:val>
                                        </p:tav>
                                      </p:tavLst>
                                    </p:anim>
                                    <p:anim calcmode="lin" valueType="num">
                                      <p:cBhvr>
                                        <p:cTn id="27" dur="500" fill="hold"/>
                                        <p:tgtEl>
                                          <p:spTgt spid="6"/>
                                        </p:tgtEl>
                                        <p:attrNameLst>
                                          <p:attrName>ppt_h</p:attrName>
                                        </p:attrNameLst>
                                      </p:cBhvr>
                                      <p:tavLst>
                                        <p:tav tm="0">
                                          <p:val>
                                            <p:fltVal val="0"/>
                                          </p:val>
                                        </p:tav>
                                        <p:tav tm="100000">
                                          <p:val>
                                            <p:strVal val="#ppt_h"/>
                                          </p:val>
                                        </p:tav>
                                      </p:tavLst>
                                    </p:anim>
                                    <p:animEffect transition="in" filter="fade">
                                      <p:cBhvr>
                                        <p:cTn id="28" dur="500"/>
                                        <p:tgtEl>
                                          <p:spTgt spid="6"/>
                                        </p:tgtEl>
                                      </p:cBhvr>
                                    </p:animEffect>
                                  </p:childTnLst>
                                </p:cTn>
                              </p:par>
                            </p:childTnLst>
                          </p:cTn>
                        </p:par>
                        <p:par>
                          <p:cTn id="29" fill="hold">
                            <p:stCondLst>
                              <p:cond delay="1000"/>
                            </p:stCondLst>
                            <p:childTnLst>
                              <p:par>
                                <p:cTn id="30" presetID="53" presetClass="entr" presetSubtype="16" fill="hold" grpId="0" nodeType="afterEffect">
                                  <p:stCondLst>
                                    <p:cond delay="0"/>
                                  </p:stCondLst>
                                  <p:childTnLst>
                                    <p:set>
                                      <p:cBhvr>
                                        <p:cTn id="31" dur="1" fill="hold">
                                          <p:stCondLst>
                                            <p:cond delay="0"/>
                                          </p:stCondLst>
                                        </p:cTn>
                                        <p:tgtEl>
                                          <p:spTgt spid="8"/>
                                        </p:tgtEl>
                                        <p:attrNameLst>
                                          <p:attrName>style.visibility</p:attrName>
                                        </p:attrNameLst>
                                      </p:cBhvr>
                                      <p:to>
                                        <p:strVal val="visible"/>
                                      </p:to>
                                    </p:set>
                                    <p:anim calcmode="lin" valueType="num">
                                      <p:cBhvr>
                                        <p:cTn id="32" dur="500" fill="hold"/>
                                        <p:tgtEl>
                                          <p:spTgt spid="8"/>
                                        </p:tgtEl>
                                        <p:attrNameLst>
                                          <p:attrName>ppt_w</p:attrName>
                                        </p:attrNameLst>
                                      </p:cBhvr>
                                      <p:tavLst>
                                        <p:tav tm="0">
                                          <p:val>
                                            <p:fltVal val="0"/>
                                          </p:val>
                                        </p:tav>
                                        <p:tav tm="100000">
                                          <p:val>
                                            <p:strVal val="#ppt_w"/>
                                          </p:val>
                                        </p:tav>
                                      </p:tavLst>
                                    </p:anim>
                                    <p:anim calcmode="lin" valueType="num">
                                      <p:cBhvr>
                                        <p:cTn id="33" dur="500" fill="hold"/>
                                        <p:tgtEl>
                                          <p:spTgt spid="8"/>
                                        </p:tgtEl>
                                        <p:attrNameLst>
                                          <p:attrName>ppt_h</p:attrName>
                                        </p:attrNameLst>
                                      </p:cBhvr>
                                      <p:tavLst>
                                        <p:tav tm="0">
                                          <p:val>
                                            <p:fltVal val="0"/>
                                          </p:val>
                                        </p:tav>
                                        <p:tav tm="100000">
                                          <p:val>
                                            <p:strVal val="#ppt_h"/>
                                          </p:val>
                                        </p:tav>
                                      </p:tavLst>
                                    </p:anim>
                                    <p:animEffect transition="in" filter="fade">
                                      <p:cBhvr>
                                        <p:cTn id="34" dur="500"/>
                                        <p:tgtEl>
                                          <p:spTgt spid="8"/>
                                        </p:tgtEl>
                                      </p:cBhvr>
                                    </p:animEffect>
                                  </p:childTnLst>
                                </p:cTn>
                              </p:par>
                              <p:par>
                                <p:cTn id="35" presetID="53" presetClass="entr" presetSubtype="16" fill="hold" grpId="0" nodeType="withEffect">
                                  <p:stCondLst>
                                    <p:cond delay="0"/>
                                  </p:stCondLst>
                                  <p:childTnLst>
                                    <p:set>
                                      <p:cBhvr>
                                        <p:cTn id="36" dur="1" fill="hold">
                                          <p:stCondLst>
                                            <p:cond delay="0"/>
                                          </p:stCondLst>
                                        </p:cTn>
                                        <p:tgtEl>
                                          <p:spTgt spid="9"/>
                                        </p:tgtEl>
                                        <p:attrNameLst>
                                          <p:attrName>style.visibility</p:attrName>
                                        </p:attrNameLst>
                                      </p:cBhvr>
                                      <p:to>
                                        <p:strVal val="visible"/>
                                      </p:to>
                                    </p:set>
                                    <p:anim calcmode="lin" valueType="num">
                                      <p:cBhvr>
                                        <p:cTn id="37" dur="500" fill="hold"/>
                                        <p:tgtEl>
                                          <p:spTgt spid="9"/>
                                        </p:tgtEl>
                                        <p:attrNameLst>
                                          <p:attrName>ppt_w</p:attrName>
                                        </p:attrNameLst>
                                      </p:cBhvr>
                                      <p:tavLst>
                                        <p:tav tm="0">
                                          <p:val>
                                            <p:fltVal val="0"/>
                                          </p:val>
                                        </p:tav>
                                        <p:tav tm="100000">
                                          <p:val>
                                            <p:strVal val="#ppt_w"/>
                                          </p:val>
                                        </p:tav>
                                      </p:tavLst>
                                    </p:anim>
                                    <p:anim calcmode="lin" valueType="num">
                                      <p:cBhvr>
                                        <p:cTn id="38" dur="500" fill="hold"/>
                                        <p:tgtEl>
                                          <p:spTgt spid="9"/>
                                        </p:tgtEl>
                                        <p:attrNameLst>
                                          <p:attrName>ppt_h</p:attrName>
                                        </p:attrNameLst>
                                      </p:cBhvr>
                                      <p:tavLst>
                                        <p:tav tm="0">
                                          <p:val>
                                            <p:fltVal val="0"/>
                                          </p:val>
                                        </p:tav>
                                        <p:tav tm="100000">
                                          <p:val>
                                            <p:strVal val="#ppt_h"/>
                                          </p:val>
                                        </p:tav>
                                      </p:tavLst>
                                    </p:anim>
                                    <p:animEffect transition="in" filter="fade">
                                      <p:cBhvr>
                                        <p:cTn id="39" dur="500"/>
                                        <p:tgtEl>
                                          <p:spTgt spid="9"/>
                                        </p:tgtEl>
                                      </p:cBhvr>
                                    </p:animEffect>
                                  </p:childTnLst>
                                </p:cTn>
                              </p:par>
                              <p:par>
                                <p:cTn id="40" presetID="53" presetClass="entr" presetSubtype="16" fill="hold" grpId="0" nodeType="withEffect">
                                  <p:stCondLst>
                                    <p:cond delay="0"/>
                                  </p:stCondLst>
                                  <p:childTnLst>
                                    <p:set>
                                      <p:cBhvr>
                                        <p:cTn id="41" dur="1" fill="hold">
                                          <p:stCondLst>
                                            <p:cond delay="0"/>
                                          </p:stCondLst>
                                        </p:cTn>
                                        <p:tgtEl>
                                          <p:spTgt spid="10"/>
                                        </p:tgtEl>
                                        <p:attrNameLst>
                                          <p:attrName>style.visibility</p:attrName>
                                        </p:attrNameLst>
                                      </p:cBhvr>
                                      <p:to>
                                        <p:strVal val="visible"/>
                                      </p:to>
                                    </p:set>
                                    <p:anim calcmode="lin" valueType="num">
                                      <p:cBhvr>
                                        <p:cTn id="42" dur="500" fill="hold"/>
                                        <p:tgtEl>
                                          <p:spTgt spid="10"/>
                                        </p:tgtEl>
                                        <p:attrNameLst>
                                          <p:attrName>ppt_w</p:attrName>
                                        </p:attrNameLst>
                                      </p:cBhvr>
                                      <p:tavLst>
                                        <p:tav tm="0">
                                          <p:val>
                                            <p:fltVal val="0"/>
                                          </p:val>
                                        </p:tav>
                                        <p:tav tm="100000">
                                          <p:val>
                                            <p:strVal val="#ppt_w"/>
                                          </p:val>
                                        </p:tav>
                                      </p:tavLst>
                                    </p:anim>
                                    <p:anim calcmode="lin" valueType="num">
                                      <p:cBhvr>
                                        <p:cTn id="43" dur="500" fill="hold"/>
                                        <p:tgtEl>
                                          <p:spTgt spid="10"/>
                                        </p:tgtEl>
                                        <p:attrNameLst>
                                          <p:attrName>ppt_h</p:attrName>
                                        </p:attrNameLst>
                                      </p:cBhvr>
                                      <p:tavLst>
                                        <p:tav tm="0">
                                          <p:val>
                                            <p:fltVal val="0"/>
                                          </p:val>
                                        </p:tav>
                                        <p:tav tm="100000">
                                          <p:val>
                                            <p:strVal val="#ppt_h"/>
                                          </p:val>
                                        </p:tav>
                                      </p:tavLst>
                                    </p:anim>
                                    <p:animEffect transition="in" filter="fade">
                                      <p:cBhvr>
                                        <p:cTn id="44" dur="500"/>
                                        <p:tgtEl>
                                          <p:spTgt spid="10"/>
                                        </p:tgtEl>
                                      </p:cBhvr>
                                    </p:animEffect>
                                  </p:childTnLst>
                                </p:cTn>
                              </p:par>
                              <p:par>
                                <p:cTn id="45" presetID="53" presetClass="entr" presetSubtype="16" fill="hold" grpId="0" nodeType="withEffect">
                                  <p:stCondLst>
                                    <p:cond delay="0"/>
                                  </p:stCondLst>
                                  <p:childTnLst>
                                    <p:set>
                                      <p:cBhvr>
                                        <p:cTn id="46" dur="1" fill="hold">
                                          <p:stCondLst>
                                            <p:cond delay="0"/>
                                          </p:stCondLst>
                                        </p:cTn>
                                        <p:tgtEl>
                                          <p:spTgt spid="11"/>
                                        </p:tgtEl>
                                        <p:attrNameLst>
                                          <p:attrName>style.visibility</p:attrName>
                                        </p:attrNameLst>
                                      </p:cBhvr>
                                      <p:to>
                                        <p:strVal val="visible"/>
                                      </p:to>
                                    </p:set>
                                    <p:anim calcmode="lin" valueType="num">
                                      <p:cBhvr>
                                        <p:cTn id="47" dur="500" fill="hold"/>
                                        <p:tgtEl>
                                          <p:spTgt spid="11"/>
                                        </p:tgtEl>
                                        <p:attrNameLst>
                                          <p:attrName>ppt_w</p:attrName>
                                        </p:attrNameLst>
                                      </p:cBhvr>
                                      <p:tavLst>
                                        <p:tav tm="0">
                                          <p:val>
                                            <p:fltVal val="0"/>
                                          </p:val>
                                        </p:tav>
                                        <p:tav tm="100000">
                                          <p:val>
                                            <p:strVal val="#ppt_w"/>
                                          </p:val>
                                        </p:tav>
                                      </p:tavLst>
                                    </p:anim>
                                    <p:anim calcmode="lin" valueType="num">
                                      <p:cBhvr>
                                        <p:cTn id="48" dur="500" fill="hold"/>
                                        <p:tgtEl>
                                          <p:spTgt spid="11"/>
                                        </p:tgtEl>
                                        <p:attrNameLst>
                                          <p:attrName>ppt_h</p:attrName>
                                        </p:attrNameLst>
                                      </p:cBhvr>
                                      <p:tavLst>
                                        <p:tav tm="0">
                                          <p:val>
                                            <p:fltVal val="0"/>
                                          </p:val>
                                        </p:tav>
                                        <p:tav tm="100000">
                                          <p:val>
                                            <p:strVal val="#ppt_h"/>
                                          </p:val>
                                        </p:tav>
                                      </p:tavLst>
                                    </p:anim>
                                    <p:animEffect transition="in" filter="fade">
                                      <p:cBhvr>
                                        <p:cTn id="49" dur="500"/>
                                        <p:tgtEl>
                                          <p:spTgt spid="11"/>
                                        </p:tgtEl>
                                      </p:cBhvr>
                                    </p:animEffect>
                                  </p:childTnLst>
                                </p:cTn>
                              </p:par>
                            </p:childTnLst>
                          </p:cTn>
                        </p:par>
                        <p:par>
                          <p:cTn id="50" fill="hold">
                            <p:stCondLst>
                              <p:cond delay="1500"/>
                            </p:stCondLst>
                            <p:childTnLst>
                              <p:par>
                                <p:cTn id="51" presetID="53" presetClass="entr" presetSubtype="16" fill="hold" grpId="0" nodeType="afterEffect">
                                  <p:stCondLst>
                                    <p:cond delay="0"/>
                                  </p:stCondLst>
                                  <p:childTnLst>
                                    <p:set>
                                      <p:cBhvr>
                                        <p:cTn id="52" dur="1" fill="hold">
                                          <p:stCondLst>
                                            <p:cond delay="0"/>
                                          </p:stCondLst>
                                        </p:cTn>
                                        <p:tgtEl>
                                          <p:spTgt spid="13"/>
                                        </p:tgtEl>
                                        <p:attrNameLst>
                                          <p:attrName>style.visibility</p:attrName>
                                        </p:attrNameLst>
                                      </p:cBhvr>
                                      <p:to>
                                        <p:strVal val="visible"/>
                                      </p:to>
                                    </p:set>
                                    <p:anim calcmode="lin" valueType="num">
                                      <p:cBhvr>
                                        <p:cTn id="53" dur="500" fill="hold"/>
                                        <p:tgtEl>
                                          <p:spTgt spid="13"/>
                                        </p:tgtEl>
                                        <p:attrNameLst>
                                          <p:attrName>ppt_w</p:attrName>
                                        </p:attrNameLst>
                                      </p:cBhvr>
                                      <p:tavLst>
                                        <p:tav tm="0">
                                          <p:val>
                                            <p:fltVal val="0"/>
                                          </p:val>
                                        </p:tav>
                                        <p:tav tm="100000">
                                          <p:val>
                                            <p:strVal val="#ppt_w"/>
                                          </p:val>
                                        </p:tav>
                                      </p:tavLst>
                                    </p:anim>
                                    <p:anim calcmode="lin" valueType="num">
                                      <p:cBhvr>
                                        <p:cTn id="54" dur="500" fill="hold"/>
                                        <p:tgtEl>
                                          <p:spTgt spid="13"/>
                                        </p:tgtEl>
                                        <p:attrNameLst>
                                          <p:attrName>ppt_h</p:attrName>
                                        </p:attrNameLst>
                                      </p:cBhvr>
                                      <p:tavLst>
                                        <p:tav tm="0">
                                          <p:val>
                                            <p:fltVal val="0"/>
                                          </p:val>
                                        </p:tav>
                                        <p:tav tm="100000">
                                          <p:val>
                                            <p:strVal val="#ppt_h"/>
                                          </p:val>
                                        </p:tav>
                                      </p:tavLst>
                                    </p:anim>
                                    <p:animEffect transition="in" filter="fade">
                                      <p:cBhvr>
                                        <p:cTn id="55" dur="500"/>
                                        <p:tgtEl>
                                          <p:spTgt spid="13"/>
                                        </p:tgtEl>
                                      </p:cBhvr>
                                    </p:animEffect>
                                  </p:childTnLst>
                                </p:cTn>
                              </p:par>
                              <p:par>
                                <p:cTn id="56" presetID="53" presetClass="entr" presetSubtype="16" fill="hold" grpId="0" nodeType="withEffect">
                                  <p:stCondLst>
                                    <p:cond delay="0"/>
                                  </p:stCondLst>
                                  <p:childTnLst>
                                    <p:set>
                                      <p:cBhvr>
                                        <p:cTn id="57" dur="1" fill="hold">
                                          <p:stCondLst>
                                            <p:cond delay="0"/>
                                          </p:stCondLst>
                                        </p:cTn>
                                        <p:tgtEl>
                                          <p:spTgt spid="14"/>
                                        </p:tgtEl>
                                        <p:attrNameLst>
                                          <p:attrName>style.visibility</p:attrName>
                                        </p:attrNameLst>
                                      </p:cBhvr>
                                      <p:to>
                                        <p:strVal val="visible"/>
                                      </p:to>
                                    </p:set>
                                    <p:anim calcmode="lin" valueType="num">
                                      <p:cBhvr>
                                        <p:cTn id="58" dur="500" fill="hold"/>
                                        <p:tgtEl>
                                          <p:spTgt spid="14"/>
                                        </p:tgtEl>
                                        <p:attrNameLst>
                                          <p:attrName>ppt_w</p:attrName>
                                        </p:attrNameLst>
                                      </p:cBhvr>
                                      <p:tavLst>
                                        <p:tav tm="0">
                                          <p:val>
                                            <p:fltVal val="0"/>
                                          </p:val>
                                        </p:tav>
                                        <p:tav tm="100000">
                                          <p:val>
                                            <p:strVal val="#ppt_w"/>
                                          </p:val>
                                        </p:tav>
                                      </p:tavLst>
                                    </p:anim>
                                    <p:anim calcmode="lin" valueType="num">
                                      <p:cBhvr>
                                        <p:cTn id="59" dur="500" fill="hold"/>
                                        <p:tgtEl>
                                          <p:spTgt spid="14"/>
                                        </p:tgtEl>
                                        <p:attrNameLst>
                                          <p:attrName>ppt_h</p:attrName>
                                        </p:attrNameLst>
                                      </p:cBhvr>
                                      <p:tavLst>
                                        <p:tav tm="0">
                                          <p:val>
                                            <p:fltVal val="0"/>
                                          </p:val>
                                        </p:tav>
                                        <p:tav tm="100000">
                                          <p:val>
                                            <p:strVal val="#ppt_h"/>
                                          </p:val>
                                        </p:tav>
                                      </p:tavLst>
                                    </p:anim>
                                    <p:animEffect transition="in" filter="fade">
                                      <p:cBhvr>
                                        <p:cTn id="60" dur="500"/>
                                        <p:tgtEl>
                                          <p:spTgt spid="14"/>
                                        </p:tgtEl>
                                      </p:cBhvr>
                                    </p:animEffect>
                                  </p:childTnLst>
                                </p:cTn>
                              </p:par>
                              <p:par>
                                <p:cTn id="61" presetID="53" presetClass="entr" presetSubtype="16" fill="hold" grpId="0" nodeType="withEffect">
                                  <p:stCondLst>
                                    <p:cond delay="0"/>
                                  </p:stCondLst>
                                  <p:childTnLst>
                                    <p:set>
                                      <p:cBhvr>
                                        <p:cTn id="62" dur="1" fill="hold">
                                          <p:stCondLst>
                                            <p:cond delay="0"/>
                                          </p:stCondLst>
                                        </p:cTn>
                                        <p:tgtEl>
                                          <p:spTgt spid="15"/>
                                        </p:tgtEl>
                                        <p:attrNameLst>
                                          <p:attrName>style.visibility</p:attrName>
                                        </p:attrNameLst>
                                      </p:cBhvr>
                                      <p:to>
                                        <p:strVal val="visible"/>
                                      </p:to>
                                    </p:set>
                                    <p:anim calcmode="lin" valueType="num">
                                      <p:cBhvr>
                                        <p:cTn id="63" dur="500" fill="hold"/>
                                        <p:tgtEl>
                                          <p:spTgt spid="15"/>
                                        </p:tgtEl>
                                        <p:attrNameLst>
                                          <p:attrName>ppt_w</p:attrName>
                                        </p:attrNameLst>
                                      </p:cBhvr>
                                      <p:tavLst>
                                        <p:tav tm="0">
                                          <p:val>
                                            <p:fltVal val="0"/>
                                          </p:val>
                                        </p:tav>
                                        <p:tav tm="100000">
                                          <p:val>
                                            <p:strVal val="#ppt_w"/>
                                          </p:val>
                                        </p:tav>
                                      </p:tavLst>
                                    </p:anim>
                                    <p:anim calcmode="lin" valueType="num">
                                      <p:cBhvr>
                                        <p:cTn id="64" dur="500" fill="hold"/>
                                        <p:tgtEl>
                                          <p:spTgt spid="15"/>
                                        </p:tgtEl>
                                        <p:attrNameLst>
                                          <p:attrName>ppt_h</p:attrName>
                                        </p:attrNameLst>
                                      </p:cBhvr>
                                      <p:tavLst>
                                        <p:tav tm="0">
                                          <p:val>
                                            <p:fltVal val="0"/>
                                          </p:val>
                                        </p:tav>
                                        <p:tav tm="100000">
                                          <p:val>
                                            <p:strVal val="#ppt_h"/>
                                          </p:val>
                                        </p:tav>
                                      </p:tavLst>
                                    </p:anim>
                                    <p:animEffect transition="in" filter="fade">
                                      <p:cBhvr>
                                        <p:cTn id="65" dur="500"/>
                                        <p:tgtEl>
                                          <p:spTgt spid="15"/>
                                        </p:tgtEl>
                                      </p:cBhvr>
                                    </p:animEffect>
                                  </p:childTnLst>
                                </p:cTn>
                              </p:par>
                              <p:par>
                                <p:cTn id="66" presetID="53" presetClass="entr" presetSubtype="16" fill="hold" grpId="0" nodeType="withEffect">
                                  <p:stCondLst>
                                    <p:cond delay="0"/>
                                  </p:stCondLst>
                                  <p:childTnLst>
                                    <p:set>
                                      <p:cBhvr>
                                        <p:cTn id="67" dur="1" fill="hold">
                                          <p:stCondLst>
                                            <p:cond delay="0"/>
                                          </p:stCondLst>
                                        </p:cTn>
                                        <p:tgtEl>
                                          <p:spTgt spid="16"/>
                                        </p:tgtEl>
                                        <p:attrNameLst>
                                          <p:attrName>style.visibility</p:attrName>
                                        </p:attrNameLst>
                                      </p:cBhvr>
                                      <p:to>
                                        <p:strVal val="visible"/>
                                      </p:to>
                                    </p:set>
                                    <p:anim calcmode="lin" valueType="num">
                                      <p:cBhvr>
                                        <p:cTn id="68" dur="500" fill="hold"/>
                                        <p:tgtEl>
                                          <p:spTgt spid="16"/>
                                        </p:tgtEl>
                                        <p:attrNameLst>
                                          <p:attrName>ppt_w</p:attrName>
                                        </p:attrNameLst>
                                      </p:cBhvr>
                                      <p:tavLst>
                                        <p:tav tm="0">
                                          <p:val>
                                            <p:fltVal val="0"/>
                                          </p:val>
                                        </p:tav>
                                        <p:tav tm="100000">
                                          <p:val>
                                            <p:strVal val="#ppt_w"/>
                                          </p:val>
                                        </p:tav>
                                      </p:tavLst>
                                    </p:anim>
                                    <p:anim calcmode="lin" valueType="num">
                                      <p:cBhvr>
                                        <p:cTn id="69" dur="500" fill="hold"/>
                                        <p:tgtEl>
                                          <p:spTgt spid="16"/>
                                        </p:tgtEl>
                                        <p:attrNameLst>
                                          <p:attrName>ppt_h</p:attrName>
                                        </p:attrNameLst>
                                      </p:cBhvr>
                                      <p:tavLst>
                                        <p:tav tm="0">
                                          <p:val>
                                            <p:fltVal val="0"/>
                                          </p:val>
                                        </p:tav>
                                        <p:tav tm="100000">
                                          <p:val>
                                            <p:strVal val="#ppt_h"/>
                                          </p:val>
                                        </p:tav>
                                      </p:tavLst>
                                    </p:anim>
                                    <p:animEffect transition="in" filter="fade">
                                      <p:cBhvr>
                                        <p:cTn id="70" dur="500"/>
                                        <p:tgtEl>
                                          <p:spTgt spid="16"/>
                                        </p:tgtEl>
                                      </p:cBhvr>
                                    </p:animEffect>
                                  </p:childTnLst>
                                </p:cTn>
                              </p:par>
                            </p:childTnLst>
                          </p:cTn>
                        </p:par>
                        <p:par>
                          <p:cTn id="71" fill="hold">
                            <p:stCondLst>
                              <p:cond delay="2000"/>
                            </p:stCondLst>
                            <p:childTnLst>
                              <p:par>
                                <p:cTn id="72" presetID="53" presetClass="entr" presetSubtype="16" fill="hold" grpId="0" nodeType="afterEffect">
                                  <p:stCondLst>
                                    <p:cond delay="0"/>
                                  </p:stCondLst>
                                  <p:childTnLst>
                                    <p:set>
                                      <p:cBhvr>
                                        <p:cTn id="73" dur="1" fill="hold">
                                          <p:stCondLst>
                                            <p:cond delay="0"/>
                                          </p:stCondLst>
                                        </p:cTn>
                                        <p:tgtEl>
                                          <p:spTgt spid="18"/>
                                        </p:tgtEl>
                                        <p:attrNameLst>
                                          <p:attrName>style.visibility</p:attrName>
                                        </p:attrNameLst>
                                      </p:cBhvr>
                                      <p:to>
                                        <p:strVal val="visible"/>
                                      </p:to>
                                    </p:set>
                                    <p:anim calcmode="lin" valueType="num">
                                      <p:cBhvr>
                                        <p:cTn id="74" dur="500" fill="hold"/>
                                        <p:tgtEl>
                                          <p:spTgt spid="18"/>
                                        </p:tgtEl>
                                        <p:attrNameLst>
                                          <p:attrName>ppt_w</p:attrName>
                                        </p:attrNameLst>
                                      </p:cBhvr>
                                      <p:tavLst>
                                        <p:tav tm="0">
                                          <p:val>
                                            <p:fltVal val="0"/>
                                          </p:val>
                                        </p:tav>
                                        <p:tav tm="100000">
                                          <p:val>
                                            <p:strVal val="#ppt_w"/>
                                          </p:val>
                                        </p:tav>
                                      </p:tavLst>
                                    </p:anim>
                                    <p:anim calcmode="lin" valueType="num">
                                      <p:cBhvr>
                                        <p:cTn id="75" dur="500" fill="hold"/>
                                        <p:tgtEl>
                                          <p:spTgt spid="18"/>
                                        </p:tgtEl>
                                        <p:attrNameLst>
                                          <p:attrName>ppt_h</p:attrName>
                                        </p:attrNameLst>
                                      </p:cBhvr>
                                      <p:tavLst>
                                        <p:tav tm="0">
                                          <p:val>
                                            <p:fltVal val="0"/>
                                          </p:val>
                                        </p:tav>
                                        <p:tav tm="100000">
                                          <p:val>
                                            <p:strVal val="#ppt_h"/>
                                          </p:val>
                                        </p:tav>
                                      </p:tavLst>
                                    </p:anim>
                                    <p:animEffect transition="in" filter="fade">
                                      <p:cBhvr>
                                        <p:cTn id="76" dur="500"/>
                                        <p:tgtEl>
                                          <p:spTgt spid="18"/>
                                        </p:tgtEl>
                                      </p:cBhvr>
                                    </p:animEffect>
                                  </p:childTnLst>
                                </p:cTn>
                              </p:par>
                              <p:par>
                                <p:cTn id="77" presetID="53" presetClass="entr" presetSubtype="16" fill="hold" grpId="0" nodeType="withEffect">
                                  <p:stCondLst>
                                    <p:cond delay="0"/>
                                  </p:stCondLst>
                                  <p:childTnLst>
                                    <p:set>
                                      <p:cBhvr>
                                        <p:cTn id="78" dur="1" fill="hold">
                                          <p:stCondLst>
                                            <p:cond delay="0"/>
                                          </p:stCondLst>
                                        </p:cTn>
                                        <p:tgtEl>
                                          <p:spTgt spid="19"/>
                                        </p:tgtEl>
                                        <p:attrNameLst>
                                          <p:attrName>style.visibility</p:attrName>
                                        </p:attrNameLst>
                                      </p:cBhvr>
                                      <p:to>
                                        <p:strVal val="visible"/>
                                      </p:to>
                                    </p:set>
                                    <p:anim calcmode="lin" valueType="num">
                                      <p:cBhvr>
                                        <p:cTn id="79" dur="500" fill="hold"/>
                                        <p:tgtEl>
                                          <p:spTgt spid="19"/>
                                        </p:tgtEl>
                                        <p:attrNameLst>
                                          <p:attrName>ppt_w</p:attrName>
                                        </p:attrNameLst>
                                      </p:cBhvr>
                                      <p:tavLst>
                                        <p:tav tm="0">
                                          <p:val>
                                            <p:fltVal val="0"/>
                                          </p:val>
                                        </p:tav>
                                        <p:tav tm="100000">
                                          <p:val>
                                            <p:strVal val="#ppt_w"/>
                                          </p:val>
                                        </p:tav>
                                      </p:tavLst>
                                    </p:anim>
                                    <p:anim calcmode="lin" valueType="num">
                                      <p:cBhvr>
                                        <p:cTn id="80" dur="500" fill="hold"/>
                                        <p:tgtEl>
                                          <p:spTgt spid="19"/>
                                        </p:tgtEl>
                                        <p:attrNameLst>
                                          <p:attrName>ppt_h</p:attrName>
                                        </p:attrNameLst>
                                      </p:cBhvr>
                                      <p:tavLst>
                                        <p:tav tm="0">
                                          <p:val>
                                            <p:fltVal val="0"/>
                                          </p:val>
                                        </p:tav>
                                        <p:tav tm="100000">
                                          <p:val>
                                            <p:strVal val="#ppt_h"/>
                                          </p:val>
                                        </p:tav>
                                      </p:tavLst>
                                    </p:anim>
                                    <p:animEffect transition="in" filter="fade">
                                      <p:cBhvr>
                                        <p:cTn id="81" dur="500"/>
                                        <p:tgtEl>
                                          <p:spTgt spid="19"/>
                                        </p:tgtEl>
                                      </p:cBhvr>
                                    </p:animEffect>
                                  </p:childTnLst>
                                </p:cTn>
                              </p:par>
                              <p:par>
                                <p:cTn id="82" presetID="53" presetClass="entr" presetSubtype="16" fill="hold" grpId="0" nodeType="withEffect">
                                  <p:stCondLst>
                                    <p:cond delay="0"/>
                                  </p:stCondLst>
                                  <p:childTnLst>
                                    <p:set>
                                      <p:cBhvr>
                                        <p:cTn id="83" dur="1" fill="hold">
                                          <p:stCondLst>
                                            <p:cond delay="0"/>
                                          </p:stCondLst>
                                        </p:cTn>
                                        <p:tgtEl>
                                          <p:spTgt spid="20"/>
                                        </p:tgtEl>
                                        <p:attrNameLst>
                                          <p:attrName>style.visibility</p:attrName>
                                        </p:attrNameLst>
                                      </p:cBhvr>
                                      <p:to>
                                        <p:strVal val="visible"/>
                                      </p:to>
                                    </p:set>
                                    <p:anim calcmode="lin" valueType="num">
                                      <p:cBhvr>
                                        <p:cTn id="84" dur="500" fill="hold"/>
                                        <p:tgtEl>
                                          <p:spTgt spid="20"/>
                                        </p:tgtEl>
                                        <p:attrNameLst>
                                          <p:attrName>ppt_w</p:attrName>
                                        </p:attrNameLst>
                                      </p:cBhvr>
                                      <p:tavLst>
                                        <p:tav tm="0">
                                          <p:val>
                                            <p:fltVal val="0"/>
                                          </p:val>
                                        </p:tav>
                                        <p:tav tm="100000">
                                          <p:val>
                                            <p:strVal val="#ppt_w"/>
                                          </p:val>
                                        </p:tav>
                                      </p:tavLst>
                                    </p:anim>
                                    <p:anim calcmode="lin" valueType="num">
                                      <p:cBhvr>
                                        <p:cTn id="85" dur="500" fill="hold"/>
                                        <p:tgtEl>
                                          <p:spTgt spid="20"/>
                                        </p:tgtEl>
                                        <p:attrNameLst>
                                          <p:attrName>ppt_h</p:attrName>
                                        </p:attrNameLst>
                                      </p:cBhvr>
                                      <p:tavLst>
                                        <p:tav tm="0">
                                          <p:val>
                                            <p:fltVal val="0"/>
                                          </p:val>
                                        </p:tav>
                                        <p:tav tm="100000">
                                          <p:val>
                                            <p:strVal val="#ppt_h"/>
                                          </p:val>
                                        </p:tav>
                                      </p:tavLst>
                                    </p:anim>
                                    <p:animEffect transition="in" filter="fade">
                                      <p:cBhvr>
                                        <p:cTn id="86" dur="500"/>
                                        <p:tgtEl>
                                          <p:spTgt spid="20"/>
                                        </p:tgtEl>
                                      </p:cBhvr>
                                    </p:animEffect>
                                  </p:childTnLst>
                                </p:cTn>
                              </p:par>
                              <p:par>
                                <p:cTn id="87" presetID="53" presetClass="entr" presetSubtype="16" fill="hold" grpId="0" nodeType="withEffect">
                                  <p:stCondLst>
                                    <p:cond delay="0"/>
                                  </p:stCondLst>
                                  <p:childTnLst>
                                    <p:set>
                                      <p:cBhvr>
                                        <p:cTn id="88" dur="1" fill="hold">
                                          <p:stCondLst>
                                            <p:cond delay="0"/>
                                          </p:stCondLst>
                                        </p:cTn>
                                        <p:tgtEl>
                                          <p:spTgt spid="21"/>
                                        </p:tgtEl>
                                        <p:attrNameLst>
                                          <p:attrName>style.visibility</p:attrName>
                                        </p:attrNameLst>
                                      </p:cBhvr>
                                      <p:to>
                                        <p:strVal val="visible"/>
                                      </p:to>
                                    </p:set>
                                    <p:anim calcmode="lin" valueType="num">
                                      <p:cBhvr>
                                        <p:cTn id="89" dur="500" fill="hold"/>
                                        <p:tgtEl>
                                          <p:spTgt spid="21"/>
                                        </p:tgtEl>
                                        <p:attrNameLst>
                                          <p:attrName>ppt_w</p:attrName>
                                        </p:attrNameLst>
                                      </p:cBhvr>
                                      <p:tavLst>
                                        <p:tav tm="0">
                                          <p:val>
                                            <p:fltVal val="0"/>
                                          </p:val>
                                        </p:tav>
                                        <p:tav tm="100000">
                                          <p:val>
                                            <p:strVal val="#ppt_w"/>
                                          </p:val>
                                        </p:tav>
                                      </p:tavLst>
                                    </p:anim>
                                    <p:anim calcmode="lin" valueType="num">
                                      <p:cBhvr>
                                        <p:cTn id="90" dur="500" fill="hold"/>
                                        <p:tgtEl>
                                          <p:spTgt spid="21"/>
                                        </p:tgtEl>
                                        <p:attrNameLst>
                                          <p:attrName>ppt_h</p:attrName>
                                        </p:attrNameLst>
                                      </p:cBhvr>
                                      <p:tavLst>
                                        <p:tav tm="0">
                                          <p:val>
                                            <p:fltVal val="0"/>
                                          </p:val>
                                        </p:tav>
                                        <p:tav tm="100000">
                                          <p:val>
                                            <p:strVal val="#ppt_h"/>
                                          </p:val>
                                        </p:tav>
                                      </p:tavLst>
                                    </p:anim>
                                    <p:animEffect transition="in" filter="fade">
                                      <p:cBhvr>
                                        <p:cTn id="91" dur="500"/>
                                        <p:tgtEl>
                                          <p:spTgt spid="21"/>
                                        </p:tgtEl>
                                      </p:cBhvr>
                                    </p:animEffect>
                                  </p:childTnLst>
                                </p:cTn>
                              </p:par>
                            </p:childTnLst>
                          </p:cTn>
                        </p:par>
                        <p:par>
                          <p:cTn id="92" fill="hold">
                            <p:stCondLst>
                              <p:cond delay="2500"/>
                            </p:stCondLst>
                            <p:childTnLst>
                              <p:par>
                                <p:cTn id="93" presetID="53" presetClass="entr" presetSubtype="16" fill="hold" grpId="0" nodeType="afterEffect">
                                  <p:stCondLst>
                                    <p:cond delay="0"/>
                                  </p:stCondLst>
                                  <p:childTnLst>
                                    <p:set>
                                      <p:cBhvr>
                                        <p:cTn id="94" dur="1" fill="hold">
                                          <p:stCondLst>
                                            <p:cond delay="0"/>
                                          </p:stCondLst>
                                        </p:cTn>
                                        <p:tgtEl>
                                          <p:spTgt spid="23"/>
                                        </p:tgtEl>
                                        <p:attrNameLst>
                                          <p:attrName>style.visibility</p:attrName>
                                        </p:attrNameLst>
                                      </p:cBhvr>
                                      <p:to>
                                        <p:strVal val="visible"/>
                                      </p:to>
                                    </p:set>
                                    <p:anim calcmode="lin" valueType="num">
                                      <p:cBhvr>
                                        <p:cTn id="95" dur="500" fill="hold"/>
                                        <p:tgtEl>
                                          <p:spTgt spid="23"/>
                                        </p:tgtEl>
                                        <p:attrNameLst>
                                          <p:attrName>ppt_w</p:attrName>
                                        </p:attrNameLst>
                                      </p:cBhvr>
                                      <p:tavLst>
                                        <p:tav tm="0">
                                          <p:val>
                                            <p:fltVal val="0"/>
                                          </p:val>
                                        </p:tav>
                                        <p:tav tm="100000">
                                          <p:val>
                                            <p:strVal val="#ppt_w"/>
                                          </p:val>
                                        </p:tav>
                                      </p:tavLst>
                                    </p:anim>
                                    <p:anim calcmode="lin" valueType="num">
                                      <p:cBhvr>
                                        <p:cTn id="96" dur="500" fill="hold"/>
                                        <p:tgtEl>
                                          <p:spTgt spid="23"/>
                                        </p:tgtEl>
                                        <p:attrNameLst>
                                          <p:attrName>ppt_h</p:attrName>
                                        </p:attrNameLst>
                                      </p:cBhvr>
                                      <p:tavLst>
                                        <p:tav tm="0">
                                          <p:val>
                                            <p:fltVal val="0"/>
                                          </p:val>
                                        </p:tav>
                                        <p:tav tm="100000">
                                          <p:val>
                                            <p:strVal val="#ppt_h"/>
                                          </p:val>
                                        </p:tav>
                                      </p:tavLst>
                                    </p:anim>
                                    <p:animEffect transition="in" filter="fade">
                                      <p:cBhvr>
                                        <p:cTn id="97" dur="500"/>
                                        <p:tgtEl>
                                          <p:spTgt spid="23"/>
                                        </p:tgtEl>
                                      </p:cBhvr>
                                    </p:animEffect>
                                  </p:childTnLst>
                                </p:cTn>
                              </p:par>
                              <p:par>
                                <p:cTn id="98" presetID="53" presetClass="entr" presetSubtype="16" fill="hold" grpId="0" nodeType="withEffect">
                                  <p:stCondLst>
                                    <p:cond delay="0"/>
                                  </p:stCondLst>
                                  <p:childTnLst>
                                    <p:set>
                                      <p:cBhvr>
                                        <p:cTn id="99" dur="1" fill="hold">
                                          <p:stCondLst>
                                            <p:cond delay="0"/>
                                          </p:stCondLst>
                                        </p:cTn>
                                        <p:tgtEl>
                                          <p:spTgt spid="24"/>
                                        </p:tgtEl>
                                        <p:attrNameLst>
                                          <p:attrName>style.visibility</p:attrName>
                                        </p:attrNameLst>
                                      </p:cBhvr>
                                      <p:to>
                                        <p:strVal val="visible"/>
                                      </p:to>
                                    </p:set>
                                    <p:anim calcmode="lin" valueType="num">
                                      <p:cBhvr>
                                        <p:cTn id="100" dur="500" fill="hold"/>
                                        <p:tgtEl>
                                          <p:spTgt spid="24"/>
                                        </p:tgtEl>
                                        <p:attrNameLst>
                                          <p:attrName>ppt_w</p:attrName>
                                        </p:attrNameLst>
                                      </p:cBhvr>
                                      <p:tavLst>
                                        <p:tav tm="0">
                                          <p:val>
                                            <p:fltVal val="0"/>
                                          </p:val>
                                        </p:tav>
                                        <p:tav tm="100000">
                                          <p:val>
                                            <p:strVal val="#ppt_w"/>
                                          </p:val>
                                        </p:tav>
                                      </p:tavLst>
                                    </p:anim>
                                    <p:anim calcmode="lin" valueType="num">
                                      <p:cBhvr>
                                        <p:cTn id="101" dur="500" fill="hold"/>
                                        <p:tgtEl>
                                          <p:spTgt spid="24"/>
                                        </p:tgtEl>
                                        <p:attrNameLst>
                                          <p:attrName>ppt_h</p:attrName>
                                        </p:attrNameLst>
                                      </p:cBhvr>
                                      <p:tavLst>
                                        <p:tav tm="0">
                                          <p:val>
                                            <p:fltVal val="0"/>
                                          </p:val>
                                        </p:tav>
                                        <p:tav tm="100000">
                                          <p:val>
                                            <p:strVal val="#ppt_h"/>
                                          </p:val>
                                        </p:tav>
                                      </p:tavLst>
                                    </p:anim>
                                    <p:animEffect transition="in" filter="fade">
                                      <p:cBhvr>
                                        <p:cTn id="102" dur="500"/>
                                        <p:tgtEl>
                                          <p:spTgt spid="24"/>
                                        </p:tgtEl>
                                      </p:cBhvr>
                                    </p:animEffect>
                                  </p:childTnLst>
                                </p:cTn>
                              </p:par>
                              <p:par>
                                <p:cTn id="103" presetID="53" presetClass="entr" presetSubtype="16" fill="hold" grpId="0" nodeType="withEffect">
                                  <p:stCondLst>
                                    <p:cond delay="0"/>
                                  </p:stCondLst>
                                  <p:childTnLst>
                                    <p:set>
                                      <p:cBhvr>
                                        <p:cTn id="104" dur="1" fill="hold">
                                          <p:stCondLst>
                                            <p:cond delay="0"/>
                                          </p:stCondLst>
                                        </p:cTn>
                                        <p:tgtEl>
                                          <p:spTgt spid="25"/>
                                        </p:tgtEl>
                                        <p:attrNameLst>
                                          <p:attrName>style.visibility</p:attrName>
                                        </p:attrNameLst>
                                      </p:cBhvr>
                                      <p:to>
                                        <p:strVal val="visible"/>
                                      </p:to>
                                    </p:set>
                                    <p:anim calcmode="lin" valueType="num">
                                      <p:cBhvr>
                                        <p:cTn id="105" dur="500" fill="hold"/>
                                        <p:tgtEl>
                                          <p:spTgt spid="25"/>
                                        </p:tgtEl>
                                        <p:attrNameLst>
                                          <p:attrName>ppt_w</p:attrName>
                                        </p:attrNameLst>
                                      </p:cBhvr>
                                      <p:tavLst>
                                        <p:tav tm="0">
                                          <p:val>
                                            <p:fltVal val="0"/>
                                          </p:val>
                                        </p:tav>
                                        <p:tav tm="100000">
                                          <p:val>
                                            <p:strVal val="#ppt_w"/>
                                          </p:val>
                                        </p:tav>
                                      </p:tavLst>
                                    </p:anim>
                                    <p:anim calcmode="lin" valueType="num">
                                      <p:cBhvr>
                                        <p:cTn id="106" dur="500" fill="hold"/>
                                        <p:tgtEl>
                                          <p:spTgt spid="25"/>
                                        </p:tgtEl>
                                        <p:attrNameLst>
                                          <p:attrName>ppt_h</p:attrName>
                                        </p:attrNameLst>
                                      </p:cBhvr>
                                      <p:tavLst>
                                        <p:tav tm="0">
                                          <p:val>
                                            <p:fltVal val="0"/>
                                          </p:val>
                                        </p:tav>
                                        <p:tav tm="100000">
                                          <p:val>
                                            <p:strVal val="#ppt_h"/>
                                          </p:val>
                                        </p:tav>
                                      </p:tavLst>
                                    </p:anim>
                                    <p:animEffect transition="in" filter="fade">
                                      <p:cBhvr>
                                        <p:cTn id="107" dur="500"/>
                                        <p:tgtEl>
                                          <p:spTgt spid="25"/>
                                        </p:tgtEl>
                                      </p:cBhvr>
                                    </p:animEffect>
                                  </p:childTnLst>
                                </p:cTn>
                              </p:par>
                              <p:par>
                                <p:cTn id="108" presetID="53" presetClass="entr" presetSubtype="16" fill="hold" grpId="0" nodeType="withEffect">
                                  <p:stCondLst>
                                    <p:cond delay="0"/>
                                  </p:stCondLst>
                                  <p:childTnLst>
                                    <p:set>
                                      <p:cBhvr>
                                        <p:cTn id="109" dur="1" fill="hold">
                                          <p:stCondLst>
                                            <p:cond delay="0"/>
                                          </p:stCondLst>
                                        </p:cTn>
                                        <p:tgtEl>
                                          <p:spTgt spid="26"/>
                                        </p:tgtEl>
                                        <p:attrNameLst>
                                          <p:attrName>style.visibility</p:attrName>
                                        </p:attrNameLst>
                                      </p:cBhvr>
                                      <p:to>
                                        <p:strVal val="visible"/>
                                      </p:to>
                                    </p:set>
                                    <p:anim calcmode="lin" valueType="num">
                                      <p:cBhvr>
                                        <p:cTn id="110" dur="500" fill="hold"/>
                                        <p:tgtEl>
                                          <p:spTgt spid="26"/>
                                        </p:tgtEl>
                                        <p:attrNameLst>
                                          <p:attrName>ppt_w</p:attrName>
                                        </p:attrNameLst>
                                      </p:cBhvr>
                                      <p:tavLst>
                                        <p:tav tm="0">
                                          <p:val>
                                            <p:fltVal val="0"/>
                                          </p:val>
                                        </p:tav>
                                        <p:tav tm="100000">
                                          <p:val>
                                            <p:strVal val="#ppt_w"/>
                                          </p:val>
                                        </p:tav>
                                      </p:tavLst>
                                    </p:anim>
                                    <p:anim calcmode="lin" valueType="num">
                                      <p:cBhvr>
                                        <p:cTn id="111" dur="500" fill="hold"/>
                                        <p:tgtEl>
                                          <p:spTgt spid="26"/>
                                        </p:tgtEl>
                                        <p:attrNameLst>
                                          <p:attrName>ppt_h</p:attrName>
                                        </p:attrNameLst>
                                      </p:cBhvr>
                                      <p:tavLst>
                                        <p:tav tm="0">
                                          <p:val>
                                            <p:fltVal val="0"/>
                                          </p:val>
                                        </p:tav>
                                        <p:tav tm="100000">
                                          <p:val>
                                            <p:strVal val="#ppt_h"/>
                                          </p:val>
                                        </p:tav>
                                      </p:tavLst>
                                    </p:anim>
                                    <p:animEffect transition="in" filter="fade">
                                      <p:cBhvr>
                                        <p:cTn id="112" dur="500"/>
                                        <p:tgtEl>
                                          <p:spTgt spid="26"/>
                                        </p:tgtEl>
                                      </p:cBhvr>
                                    </p:animEffect>
                                  </p:childTnLst>
                                </p:cTn>
                              </p:par>
                            </p:childTnLst>
                          </p:cTn>
                        </p:par>
                        <p:par>
                          <p:cTn id="113" fill="hold">
                            <p:stCondLst>
                              <p:cond delay="3000"/>
                            </p:stCondLst>
                            <p:childTnLst>
                              <p:par>
                                <p:cTn id="114" presetID="53" presetClass="entr" presetSubtype="16" fill="hold" grpId="0" nodeType="afterEffect">
                                  <p:stCondLst>
                                    <p:cond delay="0"/>
                                  </p:stCondLst>
                                  <p:childTnLst>
                                    <p:set>
                                      <p:cBhvr>
                                        <p:cTn id="115" dur="1" fill="hold">
                                          <p:stCondLst>
                                            <p:cond delay="0"/>
                                          </p:stCondLst>
                                        </p:cTn>
                                        <p:tgtEl>
                                          <p:spTgt spid="28"/>
                                        </p:tgtEl>
                                        <p:attrNameLst>
                                          <p:attrName>style.visibility</p:attrName>
                                        </p:attrNameLst>
                                      </p:cBhvr>
                                      <p:to>
                                        <p:strVal val="visible"/>
                                      </p:to>
                                    </p:set>
                                    <p:anim calcmode="lin" valueType="num">
                                      <p:cBhvr>
                                        <p:cTn id="116" dur="500" fill="hold"/>
                                        <p:tgtEl>
                                          <p:spTgt spid="28"/>
                                        </p:tgtEl>
                                        <p:attrNameLst>
                                          <p:attrName>ppt_w</p:attrName>
                                        </p:attrNameLst>
                                      </p:cBhvr>
                                      <p:tavLst>
                                        <p:tav tm="0">
                                          <p:val>
                                            <p:fltVal val="0"/>
                                          </p:val>
                                        </p:tav>
                                        <p:tav tm="100000">
                                          <p:val>
                                            <p:strVal val="#ppt_w"/>
                                          </p:val>
                                        </p:tav>
                                      </p:tavLst>
                                    </p:anim>
                                    <p:anim calcmode="lin" valueType="num">
                                      <p:cBhvr>
                                        <p:cTn id="117" dur="500" fill="hold"/>
                                        <p:tgtEl>
                                          <p:spTgt spid="28"/>
                                        </p:tgtEl>
                                        <p:attrNameLst>
                                          <p:attrName>ppt_h</p:attrName>
                                        </p:attrNameLst>
                                      </p:cBhvr>
                                      <p:tavLst>
                                        <p:tav tm="0">
                                          <p:val>
                                            <p:fltVal val="0"/>
                                          </p:val>
                                        </p:tav>
                                        <p:tav tm="100000">
                                          <p:val>
                                            <p:strVal val="#ppt_h"/>
                                          </p:val>
                                        </p:tav>
                                      </p:tavLst>
                                    </p:anim>
                                    <p:animEffect transition="in" filter="fade">
                                      <p:cBhvr>
                                        <p:cTn id="118" dur="500"/>
                                        <p:tgtEl>
                                          <p:spTgt spid="28"/>
                                        </p:tgtEl>
                                      </p:cBhvr>
                                    </p:animEffect>
                                  </p:childTnLst>
                                </p:cTn>
                              </p:par>
                              <p:par>
                                <p:cTn id="119" presetID="53" presetClass="entr" presetSubtype="16" fill="hold" grpId="0" nodeType="withEffect">
                                  <p:stCondLst>
                                    <p:cond delay="0"/>
                                  </p:stCondLst>
                                  <p:childTnLst>
                                    <p:set>
                                      <p:cBhvr>
                                        <p:cTn id="120" dur="1" fill="hold">
                                          <p:stCondLst>
                                            <p:cond delay="0"/>
                                          </p:stCondLst>
                                        </p:cTn>
                                        <p:tgtEl>
                                          <p:spTgt spid="29"/>
                                        </p:tgtEl>
                                        <p:attrNameLst>
                                          <p:attrName>style.visibility</p:attrName>
                                        </p:attrNameLst>
                                      </p:cBhvr>
                                      <p:to>
                                        <p:strVal val="visible"/>
                                      </p:to>
                                    </p:set>
                                    <p:anim calcmode="lin" valueType="num">
                                      <p:cBhvr>
                                        <p:cTn id="121" dur="500" fill="hold"/>
                                        <p:tgtEl>
                                          <p:spTgt spid="29"/>
                                        </p:tgtEl>
                                        <p:attrNameLst>
                                          <p:attrName>ppt_w</p:attrName>
                                        </p:attrNameLst>
                                      </p:cBhvr>
                                      <p:tavLst>
                                        <p:tav tm="0">
                                          <p:val>
                                            <p:fltVal val="0"/>
                                          </p:val>
                                        </p:tav>
                                        <p:tav tm="100000">
                                          <p:val>
                                            <p:strVal val="#ppt_w"/>
                                          </p:val>
                                        </p:tav>
                                      </p:tavLst>
                                    </p:anim>
                                    <p:anim calcmode="lin" valueType="num">
                                      <p:cBhvr>
                                        <p:cTn id="122" dur="500" fill="hold"/>
                                        <p:tgtEl>
                                          <p:spTgt spid="29"/>
                                        </p:tgtEl>
                                        <p:attrNameLst>
                                          <p:attrName>ppt_h</p:attrName>
                                        </p:attrNameLst>
                                      </p:cBhvr>
                                      <p:tavLst>
                                        <p:tav tm="0">
                                          <p:val>
                                            <p:fltVal val="0"/>
                                          </p:val>
                                        </p:tav>
                                        <p:tav tm="100000">
                                          <p:val>
                                            <p:strVal val="#ppt_h"/>
                                          </p:val>
                                        </p:tav>
                                      </p:tavLst>
                                    </p:anim>
                                    <p:animEffect transition="in" filter="fade">
                                      <p:cBhvr>
                                        <p:cTn id="123" dur="500"/>
                                        <p:tgtEl>
                                          <p:spTgt spid="29"/>
                                        </p:tgtEl>
                                      </p:cBhvr>
                                    </p:animEffect>
                                  </p:childTnLst>
                                </p:cTn>
                              </p:par>
                              <p:par>
                                <p:cTn id="124" presetID="53" presetClass="entr" presetSubtype="16" fill="hold" grpId="0" nodeType="withEffect">
                                  <p:stCondLst>
                                    <p:cond delay="0"/>
                                  </p:stCondLst>
                                  <p:childTnLst>
                                    <p:set>
                                      <p:cBhvr>
                                        <p:cTn id="125" dur="1" fill="hold">
                                          <p:stCondLst>
                                            <p:cond delay="0"/>
                                          </p:stCondLst>
                                        </p:cTn>
                                        <p:tgtEl>
                                          <p:spTgt spid="30"/>
                                        </p:tgtEl>
                                        <p:attrNameLst>
                                          <p:attrName>style.visibility</p:attrName>
                                        </p:attrNameLst>
                                      </p:cBhvr>
                                      <p:to>
                                        <p:strVal val="visible"/>
                                      </p:to>
                                    </p:set>
                                    <p:anim calcmode="lin" valueType="num">
                                      <p:cBhvr>
                                        <p:cTn id="126" dur="500" fill="hold"/>
                                        <p:tgtEl>
                                          <p:spTgt spid="30"/>
                                        </p:tgtEl>
                                        <p:attrNameLst>
                                          <p:attrName>ppt_w</p:attrName>
                                        </p:attrNameLst>
                                      </p:cBhvr>
                                      <p:tavLst>
                                        <p:tav tm="0">
                                          <p:val>
                                            <p:fltVal val="0"/>
                                          </p:val>
                                        </p:tav>
                                        <p:tav tm="100000">
                                          <p:val>
                                            <p:strVal val="#ppt_w"/>
                                          </p:val>
                                        </p:tav>
                                      </p:tavLst>
                                    </p:anim>
                                    <p:anim calcmode="lin" valueType="num">
                                      <p:cBhvr>
                                        <p:cTn id="127" dur="500" fill="hold"/>
                                        <p:tgtEl>
                                          <p:spTgt spid="30"/>
                                        </p:tgtEl>
                                        <p:attrNameLst>
                                          <p:attrName>ppt_h</p:attrName>
                                        </p:attrNameLst>
                                      </p:cBhvr>
                                      <p:tavLst>
                                        <p:tav tm="0">
                                          <p:val>
                                            <p:fltVal val="0"/>
                                          </p:val>
                                        </p:tav>
                                        <p:tav tm="100000">
                                          <p:val>
                                            <p:strVal val="#ppt_h"/>
                                          </p:val>
                                        </p:tav>
                                      </p:tavLst>
                                    </p:anim>
                                    <p:animEffect transition="in" filter="fade">
                                      <p:cBhvr>
                                        <p:cTn id="128" dur="500"/>
                                        <p:tgtEl>
                                          <p:spTgt spid="30"/>
                                        </p:tgtEl>
                                      </p:cBhvr>
                                    </p:animEffect>
                                  </p:childTnLst>
                                </p:cTn>
                              </p:par>
                              <p:par>
                                <p:cTn id="129" presetID="53" presetClass="entr" presetSubtype="16" fill="hold" grpId="0" nodeType="withEffect">
                                  <p:stCondLst>
                                    <p:cond delay="0"/>
                                  </p:stCondLst>
                                  <p:childTnLst>
                                    <p:set>
                                      <p:cBhvr>
                                        <p:cTn id="130" dur="1" fill="hold">
                                          <p:stCondLst>
                                            <p:cond delay="0"/>
                                          </p:stCondLst>
                                        </p:cTn>
                                        <p:tgtEl>
                                          <p:spTgt spid="31"/>
                                        </p:tgtEl>
                                        <p:attrNameLst>
                                          <p:attrName>style.visibility</p:attrName>
                                        </p:attrNameLst>
                                      </p:cBhvr>
                                      <p:to>
                                        <p:strVal val="visible"/>
                                      </p:to>
                                    </p:set>
                                    <p:anim calcmode="lin" valueType="num">
                                      <p:cBhvr>
                                        <p:cTn id="131" dur="500" fill="hold"/>
                                        <p:tgtEl>
                                          <p:spTgt spid="31"/>
                                        </p:tgtEl>
                                        <p:attrNameLst>
                                          <p:attrName>ppt_w</p:attrName>
                                        </p:attrNameLst>
                                      </p:cBhvr>
                                      <p:tavLst>
                                        <p:tav tm="0">
                                          <p:val>
                                            <p:fltVal val="0"/>
                                          </p:val>
                                        </p:tav>
                                        <p:tav tm="100000">
                                          <p:val>
                                            <p:strVal val="#ppt_w"/>
                                          </p:val>
                                        </p:tav>
                                      </p:tavLst>
                                    </p:anim>
                                    <p:anim calcmode="lin" valueType="num">
                                      <p:cBhvr>
                                        <p:cTn id="132" dur="500" fill="hold"/>
                                        <p:tgtEl>
                                          <p:spTgt spid="31"/>
                                        </p:tgtEl>
                                        <p:attrNameLst>
                                          <p:attrName>ppt_h</p:attrName>
                                        </p:attrNameLst>
                                      </p:cBhvr>
                                      <p:tavLst>
                                        <p:tav tm="0">
                                          <p:val>
                                            <p:fltVal val="0"/>
                                          </p:val>
                                        </p:tav>
                                        <p:tav tm="100000">
                                          <p:val>
                                            <p:strVal val="#ppt_h"/>
                                          </p:val>
                                        </p:tav>
                                      </p:tavLst>
                                    </p:anim>
                                    <p:animEffect transition="in" filter="fade">
                                      <p:cBhvr>
                                        <p:cTn id="133"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4" grpId="0" animBg="1"/>
      <p:bldP spid="5" grpId="0"/>
      <p:bldP spid="6" grpId="0"/>
      <p:bldP spid="8" grpId="0" animBg="1"/>
      <p:bldP spid="9" grpId="0" animBg="1"/>
      <p:bldP spid="10" grpId="0"/>
      <p:bldP spid="11" grpId="0"/>
      <p:bldP spid="13" grpId="0" animBg="1"/>
      <p:bldP spid="14" grpId="0" animBg="1"/>
      <p:bldP spid="15" grpId="0"/>
      <p:bldP spid="16" grpId="0"/>
      <p:bldP spid="18" grpId="0" animBg="1"/>
      <p:bldP spid="19" grpId="0" animBg="1"/>
      <p:bldP spid="20" grpId="0"/>
      <p:bldP spid="21" grpId="0"/>
      <p:bldP spid="23" grpId="0" animBg="1"/>
      <p:bldP spid="24" grpId="0" animBg="1"/>
      <p:bldP spid="25" grpId="0"/>
      <p:bldP spid="26" grpId="0"/>
      <p:bldP spid="28" grpId="0" animBg="1"/>
      <p:bldP spid="29" grpId="0" animBg="1"/>
      <p:bldP spid="30" grpId="0"/>
      <p:bldP spid="31"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椭圆 3079"/>
          <p:cNvSpPr>
            <a:spLocks noChangeArrowheads="1"/>
          </p:cNvSpPr>
          <p:nvPr/>
        </p:nvSpPr>
        <p:spPr bwMode="auto">
          <a:xfrm>
            <a:off x="2534975" y="2503525"/>
            <a:ext cx="2223370" cy="2223370"/>
          </a:xfrm>
          <a:prstGeom prst="ellipse">
            <a:avLst/>
          </a:prstGeom>
          <a:solidFill>
            <a:schemeClr val="tx2"/>
          </a:solidFill>
          <a:ln>
            <a:noFill/>
          </a:ln>
        </p:spPr>
        <p:txBody>
          <a:bodyPr/>
          <a:lstStyle/>
          <a:p>
            <a:endParaRPr lang="zh-CN" altLang="en-US" sz="2670">
              <a:latin typeface="Arial" panose="020B0604020202020204" pitchFamily="34" charset="0"/>
              <a:ea typeface="微软雅黑" panose="020B0503020204020204" pitchFamily="34" charset="-122"/>
              <a:sym typeface="Arial" panose="020B0604020202020204" pitchFamily="34" charset="0"/>
            </a:endParaRPr>
          </a:p>
        </p:txBody>
      </p:sp>
      <p:sp>
        <p:nvSpPr>
          <p:cNvPr id="6148" name="文本框 3080"/>
          <p:cNvSpPr txBox="1">
            <a:spLocks noChangeArrowheads="1"/>
          </p:cNvSpPr>
          <p:nvPr/>
        </p:nvSpPr>
        <p:spPr bwMode="auto">
          <a:xfrm>
            <a:off x="4758346" y="3117108"/>
            <a:ext cx="1761285" cy="13893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zh-CN" sz="8435" dirty="0">
                <a:solidFill>
                  <a:srgbClr val="0070C0"/>
                </a:solidFill>
                <a:latin typeface="Arial" panose="020B0604020202020204" pitchFamily="34" charset="0"/>
                <a:ea typeface="微软雅黑" panose="020B0503020204020204" pitchFamily="34" charset="-122"/>
                <a:sym typeface="Arial" panose="020B0604020202020204" pitchFamily="34" charset="0"/>
              </a:rPr>
              <a:t>10</a:t>
            </a:r>
          </a:p>
        </p:txBody>
      </p:sp>
      <p:sp>
        <p:nvSpPr>
          <p:cNvPr id="6152" name="椭圆 3088"/>
          <p:cNvSpPr>
            <a:spLocks noChangeArrowheads="1"/>
          </p:cNvSpPr>
          <p:nvPr/>
        </p:nvSpPr>
        <p:spPr bwMode="auto">
          <a:xfrm>
            <a:off x="1626429" y="4325081"/>
            <a:ext cx="169655" cy="169655"/>
          </a:xfrm>
          <a:prstGeom prst="ellipse">
            <a:avLst/>
          </a:prstGeom>
          <a:solidFill>
            <a:schemeClr val="tx2"/>
          </a:solidFill>
          <a:ln>
            <a:noFill/>
          </a:ln>
        </p:spPr>
        <p:txBody>
          <a:bodyPr/>
          <a:lstStyle/>
          <a:p>
            <a:endParaRPr lang="zh-CN" altLang="en-US" sz="2670">
              <a:latin typeface="Arial" panose="020B0604020202020204" pitchFamily="34" charset="0"/>
              <a:ea typeface="微软雅黑" panose="020B0503020204020204" pitchFamily="34" charset="-122"/>
              <a:sym typeface="Arial" panose="020B0604020202020204" pitchFamily="34" charset="0"/>
            </a:endParaRPr>
          </a:p>
        </p:txBody>
      </p:sp>
      <p:sp>
        <p:nvSpPr>
          <p:cNvPr id="6153" name="椭圆 3087"/>
          <p:cNvSpPr>
            <a:spLocks noChangeArrowheads="1"/>
          </p:cNvSpPr>
          <p:nvPr/>
        </p:nvSpPr>
        <p:spPr bwMode="auto">
          <a:xfrm>
            <a:off x="4945859" y="2237881"/>
            <a:ext cx="482177" cy="482177"/>
          </a:xfrm>
          <a:prstGeom prst="ellipse">
            <a:avLst/>
          </a:prstGeom>
          <a:solidFill>
            <a:schemeClr val="tx2"/>
          </a:solidFill>
          <a:ln>
            <a:noFill/>
          </a:ln>
        </p:spPr>
        <p:txBody>
          <a:bodyPr/>
          <a:lstStyle/>
          <a:p>
            <a:endParaRPr lang="zh-CN" altLang="en-US" sz="2670">
              <a:latin typeface="Arial" panose="020B0604020202020204" pitchFamily="34" charset="0"/>
              <a:ea typeface="微软雅黑" panose="020B0503020204020204" pitchFamily="34" charset="-122"/>
              <a:sym typeface="Arial" panose="020B0604020202020204" pitchFamily="34" charset="0"/>
            </a:endParaRPr>
          </a:p>
        </p:txBody>
      </p:sp>
      <p:sp>
        <p:nvSpPr>
          <p:cNvPr id="9" name="矩形 8"/>
          <p:cNvSpPr/>
          <p:nvPr/>
        </p:nvSpPr>
        <p:spPr>
          <a:xfrm>
            <a:off x="6255915" y="3279535"/>
            <a:ext cx="2855570" cy="430530"/>
          </a:xfrm>
          <a:prstGeom prst="rect">
            <a:avLst/>
          </a:prstGeom>
        </p:spPr>
        <p:txBody>
          <a:bodyPr wrap="square" lIns="0" tIns="0" rIns="0" bIns="0">
            <a:spAutoFit/>
          </a:bodyPr>
          <a:lstStyle/>
          <a:p>
            <a:r>
              <a:rPr lang="zh-CN" altLang="en-US" sz="2800" dirty="0">
                <a:solidFill>
                  <a:srgbClr val="0070C0"/>
                </a:solidFill>
                <a:latin typeface="Arial" panose="020B0604020202020204" pitchFamily="34" charset="0"/>
                <a:ea typeface="微软雅黑" panose="020B0503020204020204" pitchFamily="34" charset="-122"/>
                <a:sym typeface="Arial" panose="020B0604020202020204" pitchFamily="34" charset="0"/>
              </a:rPr>
              <a:t>配置系统管理指南</a:t>
            </a:r>
          </a:p>
        </p:txBody>
      </p:sp>
      <p:sp>
        <p:nvSpPr>
          <p:cNvPr id="10" name="文本框 9"/>
          <p:cNvSpPr txBox="1"/>
          <p:nvPr/>
        </p:nvSpPr>
        <p:spPr>
          <a:xfrm>
            <a:off x="6255915" y="3831006"/>
            <a:ext cx="3979458" cy="184150"/>
          </a:xfrm>
          <a:prstGeom prst="rect">
            <a:avLst/>
          </a:prstGeom>
          <a:noFill/>
        </p:spPr>
        <p:txBody>
          <a:bodyPr wrap="square" lIns="0" tIns="0" rIns="0" bIns="0" rtlCol="0">
            <a:spAutoFit/>
          </a:bodyPr>
          <a:lstStyle/>
          <a:p>
            <a:pPr algn="just"/>
            <a:r>
              <a:rPr lang="zh-CN" altLang="en-US" sz="1200" dirty="0">
                <a:solidFill>
                  <a:srgbClr val="0070C0"/>
                </a:solidFill>
                <a:latin typeface="Arial" panose="020B0604020202020204" pitchFamily="34" charset="0"/>
                <a:ea typeface="微软雅黑" panose="020B0503020204020204" pitchFamily="34" charset="-122"/>
                <a:cs typeface="+mn-ea"/>
                <a:sym typeface="Arial" panose="020B0604020202020204" pitchFamily="34" charset="0"/>
              </a:rPr>
              <a:t>版本控制、变更控制、配置审核</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ntr" presetSubtype="0" fill="hold" grpId="0" nodeType="afterEffect">
                                  <p:stCondLst>
                                    <p:cond delay="0"/>
                                  </p:stCondLst>
                                  <p:childTnLst>
                                    <p:set>
                                      <p:cBhvr>
                                        <p:cTn id="6" dur="1" fill="hold">
                                          <p:stCondLst>
                                            <p:cond delay="0"/>
                                          </p:stCondLst>
                                        </p:cTn>
                                        <p:tgtEl>
                                          <p:spTgt spid="6146"/>
                                        </p:tgtEl>
                                        <p:attrNameLst>
                                          <p:attrName>style.visibility</p:attrName>
                                        </p:attrNameLst>
                                      </p:cBhvr>
                                      <p:to>
                                        <p:strVal val="visible"/>
                                      </p:to>
                                    </p:set>
                                    <p:anim calcmode="lin" valueType="num">
                                      <p:cBhvr>
                                        <p:cTn id="7" dur="1000" fill="hold"/>
                                        <p:tgtEl>
                                          <p:spTgt spid="6146"/>
                                        </p:tgtEl>
                                        <p:attrNameLst>
                                          <p:attrName>ppt_w</p:attrName>
                                        </p:attrNameLst>
                                      </p:cBhvr>
                                      <p:tavLst>
                                        <p:tav tm="0">
                                          <p:val>
                                            <p:fltVal val="0"/>
                                          </p:val>
                                        </p:tav>
                                        <p:tav tm="100000">
                                          <p:val>
                                            <p:strVal val="#ppt_w"/>
                                          </p:val>
                                        </p:tav>
                                      </p:tavLst>
                                    </p:anim>
                                    <p:anim calcmode="lin" valueType="num">
                                      <p:cBhvr>
                                        <p:cTn id="8" dur="1000" fill="hold"/>
                                        <p:tgtEl>
                                          <p:spTgt spid="6146"/>
                                        </p:tgtEl>
                                        <p:attrNameLst>
                                          <p:attrName>ppt_h</p:attrName>
                                        </p:attrNameLst>
                                      </p:cBhvr>
                                      <p:tavLst>
                                        <p:tav tm="0">
                                          <p:val>
                                            <p:fltVal val="0"/>
                                          </p:val>
                                        </p:tav>
                                        <p:tav tm="100000">
                                          <p:val>
                                            <p:strVal val="#ppt_h"/>
                                          </p:val>
                                        </p:tav>
                                      </p:tavLst>
                                    </p:anim>
                                    <p:anim calcmode="lin" valueType="num">
                                      <p:cBhvr>
                                        <p:cTn id="9" dur="1000" fill="hold"/>
                                        <p:tgtEl>
                                          <p:spTgt spid="6146"/>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6146"/>
                                        </p:tgtEl>
                                        <p:attrNameLst>
                                          <p:attrName>ppt_y</p:attrName>
                                        </p:attrNameLst>
                                      </p:cBhvr>
                                      <p:tavLst>
                                        <p:tav tm="0" fmla="#ppt_y+(sin(-2*pi*(1-$))*-#ppt_x+cos(-2*pi*(1-$))*(1-#ppt_y))*(1-$)">
                                          <p:val>
                                            <p:fltVal val="0"/>
                                          </p:val>
                                        </p:tav>
                                        <p:tav tm="100000">
                                          <p:val>
                                            <p:fltVal val="1"/>
                                          </p:val>
                                        </p:tav>
                                      </p:tavLst>
                                    </p:anim>
                                  </p:childTnLst>
                                </p:cTn>
                              </p:par>
                            </p:childTnLst>
                          </p:cTn>
                        </p:par>
                        <p:par>
                          <p:cTn id="11" fill="hold">
                            <p:stCondLst>
                              <p:cond delay="1000"/>
                            </p:stCondLst>
                            <p:childTnLst>
                              <p:par>
                                <p:cTn id="12" presetID="15" presetClass="entr" presetSubtype="0" fill="hold" grpId="0" nodeType="afterEffect">
                                  <p:stCondLst>
                                    <p:cond delay="0"/>
                                  </p:stCondLst>
                                  <p:childTnLst>
                                    <p:set>
                                      <p:cBhvr>
                                        <p:cTn id="13" dur="1" fill="hold">
                                          <p:stCondLst>
                                            <p:cond delay="0"/>
                                          </p:stCondLst>
                                        </p:cTn>
                                        <p:tgtEl>
                                          <p:spTgt spid="6152"/>
                                        </p:tgtEl>
                                        <p:attrNameLst>
                                          <p:attrName>style.visibility</p:attrName>
                                        </p:attrNameLst>
                                      </p:cBhvr>
                                      <p:to>
                                        <p:strVal val="visible"/>
                                      </p:to>
                                    </p:set>
                                    <p:anim calcmode="lin" valueType="num">
                                      <p:cBhvr>
                                        <p:cTn id="14" dur="1000" fill="hold"/>
                                        <p:tgtEl>
                                          <p:spTgt spid="6152"/>
                                        </p:tgtEl>
                                        <p:attrNameLst>
                                          <p:attrName>ppt_w</p:attrName>
                                        </p:attrNameLst>
                                      </p:cBhvr>
                                      <p:tavLst>
                                        <p:tav tm="0">
                                          <p:val>
                                            <p:fltVal val="0"/>
                                          </p:val>
                                        </p:tav>
                                        <p:tav tm="100000">
                                          <p:val>
                                            <p:strVal val="#ppt_w"/>
                                          </p:val>
                                        </p:tav>
                                      </p:tavLst>
                                    </p:anim>
                                    <p:anim calcmode="lin" valueType="num">
                                      <p:cBhvr>
                                        <p:cTn id="15" dur="1000" fill="hold"/>
                                        <p:tgtEl>
                                          <p:spTgt spid="6152"/>
                                        </p:tgtEl>
                                        <p:attrNameLst>
                                          <p:attrName>ppt_h</p:attrName>
                                        </p:attrNameLst>
                                      </p:cBhvr>
                                      <p:tavLst>
                                        <p:tav tm="0">
                                          <p:val>
                                            <p:fltVal val="0"/>
                                          </p:val>
                                        </p:tav>
                                        <p:tav tm="100000">
                                          <p:val>
                                            <p:strVal val="#ppt_h"/>
                                          </p:val>
                                        </p:tav>
                                      </p:tavLst>
                                    </p:anim>
                                    <p:anim calcmode="lin" valueType="num">
                                      <p:cBhvr>
                                        <p:cTn id="16" dur="1000" fill="hold"/>
                                        <p:tgtEl>
                                          <p:spTgt spid="6152"/>
                                        </p:tgtEl>
                                        <p:attrNameLst>
                                          <p:attrName>ppt_x</p:attrName>
                                        </p:attrNameLst>
                                      </p:cBhvr>
                                      <p:tavLst>
                                        <p:tav tm="0" fmla="#ppt_x+(cos(-2*pi*(1-$))*-#ppt_x-sin(-2*pi*(1-$))*(1-#ppt_y))*(1-$)">
                                          <p:val>
                                            <p:fltVal val="0"/>
                                          </p:val>
                                        </p:tav>
                                        <p:tav tm="100000">
                                          <p:val>
                                            <p:fltVal val="1"/>
                                          </p:val>
                                        </p:tav>
                                      </p:tavLst>
                                    </p:anim>
                                    <p:anim calcmode="lin" valueType="num">
                                      <p:cBhvr>
                                        <p:cTn id="17" dur="1000" fill="hold"/>
                                        <p:tgtEl>
                                          <p:spTgt spid="6152"/>
                                        </p:tgtEl>
                                        <p:attrNameLst>
                                          <p:attrName>ppt_y</p:attrName>
                                        </p:attrNameLst>
                                      </p:cBhvr>
                                      <p:tavLst>
                                        <p:tav tm="0" fmla="#ppt_y+(sin(-2*pi*(1-$))*-#ppt_x+cos(-2*pi*(1-$))*(1-#ppt_y))*(1-$)">
                                          <p:val>
                                            <p:fltVal val="0"/>
                                          </p:val>
                                        </p:tav>
                                        <p:tav tm="100000">
                                          <p:val>
                                            <p:fltVal val="1"/>
                                          </p:val>
                                        </p:tav>
                                      </p:tavLst>
                                    </p:anim>
                                  </p:childTnLst>
                                </p:cTn>
                              </p:par>
                            </p:childTnLst>
                          </p:cTn>
                        </p:par>
                        <p:par>
                          <p:cTn id="18" fill="hold">
                            <p:stCondLst>
                              <p:cond delay="2000"/>
                            </p:stCondLst>
                            <p:childTnLst>
                              <p:par>
                                <p:cTn id="19" presetID="15" presetClass="entr" presetSubtype="0" fill="hold" grpId="0" nodeType="afterEffect">
                                  <p:stCondLst>
                                    <p:cond delay="0"/>
                                  </p:stCondLst>
                                  <p:childTnLst>
                                    <p:set>
                                      <p:cBhvr>
                                        <p:cTn id="20" dur="1" fill="hold">
                                          <p:stCondLst>
                                            <p:cond delay="0"/>
                                          </p:stCondLst>
                                        </p:cTn>
                                        <p:tgtEl>
                                          <p:spTgt spid="6153"/>
                                        </p:tgtEl>
                                        <p:attrNameLst>
                                          <p:attrName>style.visibility</p:attrName>
                                        </p:attrNameLst>
                                      </p:cBhvr>
                                      <p:to>
                                        <p:strVal val="visible"/>
                                      </p:to>
                                    </p:set>
                                    <p:anim calcmode="lin" valueType="num">
                                      <p:cBhvr>
                                        <p:cTn id="21" dur="1000" fill="hold"/>
                                        <p:tgtEl>
                                          <p:spTgt spid="6153"/>
                                        </p:tgtEl>
                                        <p:attrNameLst>
                                          <p:attrName>ppt_w</p:attrName>
                                        </p:attrNameLst>
                                      </p:cBhvr>
                                      <p:tavLst>
                                        <p:tav tm="0">
                                          <p:val>
                                            <p:fltVal val="0"/>
                                          </p:val>
                                        </p:tav>
                                        <p:tav tm="100000">
                                          <p:val>
                                            <p:strVal val="#ppt_w"/>
                                          </p:val>
                                        </p:tav>
                                      </p:tavLst>
                                    </p:anim>
                                    <p:anim calcmode="lin" valueType="num">
                                      <p:cBhvr>
                                        <p:cTn id="22" dur="1000" fill="hold"/>
                                        <p:tgtEl>
                                          <p:spTgt spid="6153"/>
                                        </p:tgtEl>
                                        <p:attrNameLst>
                                          <p:attrName>ppt_h</p:attrName>
                                        </p:attrNameLst>
                                      </p:cBhvr>
                                      <p:tavLst>
                                        <p:tav tm="0">
                                          <p:val>
                                            <p:fltVal val="0"/>
                                          </p:val>
                                        </p:tav>
                                        <p:tav tm="100000">
                                          <p:val>
                                            <p:strVal val="#ppt_h"/>
                                          </p:val>
                                        </p:tav>
                                      </p:tavLst>
                                    </p:anim>
                                    <p:anim calcmode="lin" valueType="num">
                                      <p:cBhvr>
                                        <p:cTn id="23" dur="1000" fill="hold"/>
                                        <p:tgtEl>
                                          <p:spTgt spid="6153"/>
                                        </p:tgtEl>
                                        <p:attrNameLst>
                                          <p:attrName>ppt_x</p:attrName>
                                        </p:attrNameLst>
                                      </p:cBhvr>
                                      <p:tavLst>
                                        <p:tav tm="0" fmla="#ppt_x+(cos(-2*pi*(1-$))*-#ppt_x-sin(-2*pi*(1-$))*(1-#ppt_y))*(1-$)">
                                          <p:val>
                                            <p:fltVal val="0"/>
                                          </p:val>
                                        </p:tav>
                                        <p:tav tm="100000">
                                          <p:val>
                                            <p:fltVal val="1"/>
                                          </p:val>
                                        </p:tav>
                                      </p:tavLst>
                                    </p:anim>
                                    <p:anim calcmode="lin" valueType="num">
                                      <p:cBhvr>
                                        <p:cTn id="24" dur="1000" fill="hold"/>
                                        <p:tgtEl>
                                          <p:spTgt spid="6153"/>
                                        </p:tgtEl>
                                        <p:attrNameLst>
                                          <p:attrName>ppt_y</p:attrName>
                                        </p:attrNameLst>
                                      </p:cBhvr>
                                      <p:tavLst>
                                        <p:tav tm="0" fmla="#ppt_y+(sin(-2*pi*(1-$))*-#ppt_x+cos(-2*pi*(1-$))*(1-#ppt_y))*(1-$)">
                                          <p:val>
                                            <p:fltVal val="0"/>
                                          </p:val>
                                        </p:tav>
                                        <p:tav tm="100000">
                                          <p:val>
                                            <p:fltVal val="1"/>
                                          </p:val>
                                        </p:tav>
                                      </p:tavLst>
                                    </p:anim>
                                  </p:childTnLst>
                                </p:cTn>
                              </p:par>
                            </p:childTnLst>
                          </p:cTn>
                        </p:par>
                        <p:par>
                          <p:cTn id="25" fill="hold">
                            <p:stCondLst>
                              <p:cond delay="3000"/>
                            </p:stCondLst>
                            <p:childTnLst>
                              <p:par>
                                <p:cTn id="26" presetID="56" presetClass="entr" presetSubtype="0" fill="hold" grpId="0" nodeType="afterEffect">
                                  <p:stCondLst>
                                    <p:cond delay="0"/>
                                  </p:stCondLst>
                                  <p:iterate type="lt">
                                    <p:tmPct val="10000"/>
                                  </p:iterate>
                                  <p:childTnLst>
                                    <p:set>
                                      <p:cBhvr>
                                        <p:cTn id="27" dur="1" fill="hold">
                                          <p:stCondLst>
                                            <p:cond delay="0"/>
                                          </p:stCondLst>
                                        </p:cTn>
                                        <p:tgtEl>
                                          <p:spTgt spid="6148"/>
                                        </p:tgtEl>
                                        <p:attrNameLst>
                                          <p:attrName>style.visibility</p:attrName>
                                        </p:attrNameLst>
                                      </p:cBhvr>
                                      <p:to>
                                        <p:strVal val="visible"/>
                                      </p:to>
                                    </p:set>
                                    <p:anim by="(-#ppt_w*2)" calcmode="lin" valueType="num">
                                      <p:cBhvr rctx="PPT">
                                        <p:cTn id="28" dur="500" autoRev="1" fill="hold">
                                          <p:stCondLst>
                                            <p:cond delay="0"/>
                                          </p:stCondLst>
                                        </p:cTn>
                                        <p:tgtEl>
                                          <p:spTgt spid="6148"/>
                                        </p:tgtEl>
                                        <p:attrNameLst>
                                          <p:attrName>ppt_w</p:attrName>
                                        </p:attrNameLst>
                                      </p:cBhvr>
                                    </p:anim>
                                    <p:anim by="(#ppt_w*0.50)" calcmode="lin" valueType="num">
                                      <p:cBhvr>
                                        <p:cTn id="29" dur="500" decel="50000" autoRev="1" fill="hold">
                                          <p:stCondLst>
                                            <p:cond delay="0"/>
                                          </p:stCondLst>
                                        </p:cTn>
                                        <p:tgtEl>
                                          <p:spTgt spid="6148"/>
                                        </p:tgtEl>
                                        <p:attrNameLst>
                                          <p:attrName>ppt_x</p:attrName>
                                        </p:attrNameLst>
                                      </p:cBhvr>
                                    </p:anim>
                                    <p:anim from="(-#ppt_h/2)" to="(#ppt_y)" calcmode="lin" valueType="num">
                                      <p:cBhvr>
                                        <p:cTn id="30" dur="1000" fill="hold">
                                          <p:stCondLst>
                                            <p:cond delay="0"/>
                                          </p:stCondLst>
                                        </p:cTn>
                                        <p:tgtEl>
                                          <p:spTgt spid="6148"/>
                                        </p:tgtEl>
                                        <p:attrNameLst>
                                          <p:attrName>ppt_y</p:attrName>
                                        </p:attrNameLst>
                                      </p:cBhvr>
                                    </p:anim>
                                    <p:animRot by="21600000">
                                      <p:cBhvr>
                                        <p:cTn id="31" dur="1000" fill="hold">
                                          <p:stCondLst>
                                            <p:cond delay="0"/>
                                          </p:stCondLst>
                                        </p:cTn>
                                        <p:tgtEl>
                                          <p:spTgt spid="6148"/>
                                        </p:tgtEl>
                                        <p:attrNameLst>
                                          <p:attrName>r</p:attrName>
                                        </p:attrNameLst>
                                      </p:cBhvr>
                                    </p:animRot>
                                  </p:childTnLst>
                                </p:cTn>
                              </p:par>
                            </p:childTnLst>
                          </p:cTn>
                        </p:par>
                        <p:par>
                          <p:cTn id="32" fill="hold">
                            <p:stCondLst>
                              <p:cond delay="4099"/>
                            </p:stCondLst>
                            <p:childTnLst>
                              <p:par>
                                <p:cTn id="33" presetID="23" presetClass="entr" presetSubtype="32" fill="hold" grpId="0" nodeType="afterEffect">
                                  <p:stCondLst>
                                    <p:cond delay="0"/>
                                  </p:stCondLst>
                                  <p:childTnLst>
                                    <p:set>
                                      <p:cBhvr>
                                        <p:cTn id="34" dur="1" fill="hold">
                                          <p:stCondLst>
                                            <p:cond delay="0"/>
                                          </p:stCondLst>
                                        </p:cTn>
                                        <p:tgtEl>
                                          <p:spTgt spid="9"/>
                                        </p:tgtEl>
                                        <p:attrNameLst>
                                          <p:attrName>style.visibility</p:attrName>
                                        </p:attrNameLst>
                                      </p:cBhvr>
                                      <p:to>
                                        <p:strVal val="visible"/>
                                      </p:to>
                                    </p:set>
                                    <p:anim calcmode="lin" valueType="num">
                                      <p:cBhvr>
                                        <p:cTn id="35" dur="500" fill="hold"/>
                                        <p:tgtEl>
                                          <p:spTgt spid="9"/>
                                        </p:tgtEl>
                                        <p:attrNameLst>
                                          <p:attrName>ppt_w</p:attrName>
                                        </p:attrNameLst>
                                      </p:cBhvr>
                                      <p:tavLst>
                                        <p:tav tm="0">
                                          <p:val>
                                            <p:strVal val="4*#ppt_w"/>
                                          </p:val>
                                        </p:tav>
                                        <p:tav tm="100000">
                                          <p:val>
                                            <p:strVal val="#ppt_w"/>
                                          </p:val>
                                        </p:tav>
                                      </p:tavLst>
                                    </p:anim>
                                    <p:anim calcmode="lin" valueType="num">
                                      <p:cBhvr>
                                        <p:cTn id="36" dur="500" fill="hold"/>
                                        <p:tgtEl>
                                          <p:spTgt spid="9"/>
                                        </p:tgtEl>
                                        <p:attrNameLst>
                                          <p:attrName>ppt_h</p:attrName>
                                        </p:attrNameLst>
                                      </p:cBhvr>
                                      <p:tavLst>
                                        <p:tav tm="0">
                                          <p:val>
                                            <p:strVal val="4*#ppt_h"/>
                                          </p:val>
                                        </p:tav>
                                        <p:tav tm="100000">
                                          <p:val>
                                            <p:strVal val="#ppt_h"/>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0"/>
                                        </p:tgtEl>
                                        <p:attrNameLst>
                                          <p:attrName>style.visibility</p:attrName>
                                        </p:attrNameLst>
                                      </p:cBhvr>
                                      <p:to>
                                        <p:strVal val="visible"/>
                                      </p:to>
                                    </p:set>
                                    <p:anim calcmode="lin" valueType="num">
                                      <p:cBhvr additive="base">
                                        <p:cTn id="39" dur="500" fill="hold"/>
                                        <p:tgtEl>
                                          <p:spTgt spid="10"/>
                                        </p:tgtEl>
                                        <p:attrNameLst>
                                          <p:attrName>ppt_x</p:attrName>
                                        </p:attrNameLst>
                                      </p:cBhvr>
                                      <p:tavLst>
                                        <p:tav tm="0">
                                          <p:val>
                                            <p:strVal val="#ppt_x"/>
                                          </p:val>
                                        </p:tav>
                                        <p:tav tm="100000">
                                          <p:val>
                                            <p:strVal val="#ppt_x"/>
                                          </p:val>
                                        </p:tav>
                                      </p:tavLst>
                                    </p:anim>
                                    <p:anim calcmode="lin" valueType="num">
                                      <p:cBhvr additive="base">
                                        <p:cTn id="4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6" grpId="0" bldLvl="0" animBg="1"/>
      <p:bldP spid="6148" grpId="0"/>
      <p:bldP spid="6152" grpId="0" bldLvl="0" animBg="1"/>
      <p:bldP spid="6153" grpId="0" bldLvl="0" animBg="1"/>
      <p:bldP spid="9" grpId="0"/>
      <p:bldP spid="1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H_SubTitle_4"/>
          <p:cNvSpPr>
            <a:spLocks noChangeArrowheads="1"/>
          </p:cNvSpPr>
          <p:nvPr>
            <p:custDataLst>
              <p:tags r:id="rId2"/>
            </p:custDataLst>
          </p:nvPr>
        </p:nvSpPr>
        <p:spPr bwMode="gray">
          <a:xfrm>
            <a:off x="6506239" y="4869709"/>
            <a:ext cx="4395530" cy="681372"/>
          </a:xfrm>
          <a:prstGeom prst="roundRect">
            <a:avLst>
              <a:gd name="adj" fmla="val 50000"/>
            </a:avLst>
          </a:prstGeom>
          <a:solidFill>
            <a:schemeClr val="accent5"/>
          </a:solidFill>
          <a:ln>
            <a:noFill/>
          </a:ln>
        </p:spPr>
        <p:txBody>
          <a:bodyPr lIns="0" tIns="0" rIns="0" bIns="0" anchor="ctr" anchorCtr="1">
            <a:noAutofit/>
          </a:bodyPr>
          <a:lstStyle>
            <a:lvl1pPr eaLnBrk="0" hangingPunct="0">
              <a:spcBef>
                <a:spcPct val="20000"/>
              </a:spcBef>
              <a:buChar char="•"/>
              <a:defRPr kumimoji="1" sz="2800" b="1">
                <a:solidFill>
                  <a:schemeClr val="tx1"/>
                </a:solidFill>
                <a:latin typeface="Microsoft JhengHei" panose="020B0604030504040204" pitchFamily="34" charset="-120"/>
                <a:ea typeface="Microsoft JhengHei" panose="020B0604030504040204" pitchFamily="34" charset="-120"/>
              </a:defRPr>
            </a:lvl1pPr>
            <a:lvl2pPr marL="742950" indent="-285750" eaLnBrk="0" hangingPunct="0">
              <a:spcBef>
                <a:spcPct val="20000"/>
              </a:spcBef>
              <a:buChar char="–"/>
              <a:defRPr kumimoji="1" sz="2400" b="1">
                <a:solidFill>
                  <a:schemeClr val="tx1"/>
                </a:solidFill>
                <a:latin typeface="Microsoft JhengHei" panose="020B0604030504040204" pitchFamily="34" charset="-120"/>
                <a:ea typeface="Microsoft JhengHei" panose="020B0604030504040204" pitchFamily="34" charset="-120"/>
              </a:defRPr>
            </a:lvl2pPr>
            <a:lvl3pPr marL="1143000" indent="-228600" eaLnBrk="0" hangingPunct="0">
              <a:spcBef>
                <a:spcPct val="20000"/>
              </a:spcBef>
              <a:buChar char="•"/>
              <a:defRPr kumimoji="1" sz="2000" b="1">
                <a:solidFill>
                  <a:schemeClr val="tx1"/>
                </a:solidFill>
                <a:latin typeface="Microsoft JhengHei" panose="020B0604030504040204" pitchFamily="34" charset="-120"/>
                <a:ea typeface="Microsoft JhengHei" panose="020B0604030504040204" pitchFamily="34" charset="-120"/>
              </a:defRPr>
            </a:lvl3pPr>
            <a:lvl4pPr marL="1600200" indent="-228600" eaLnBrk="0" hangingPunct="0">
              <a:spcBef>
                <a:spcPct val="20000"/>
              </a:spcBef>
              <a:buChar char="–"/>
              <a:defRPr kumimoji="1" b="1">
                <a:solidFill>
                  <a:schemeClr val="tx1"/>
                </a:solidFill>
                <a:latin typeface="Microsoft JhengHei" panose="020B0604030504040204" pitchFamily="34" charset="-120"/>
                <a:ea typeface="Microsoft JhengHei" panose="020B0604030504040204" pitchFamily="34" charset="-120"/>
              </a:defRPr>
            </a:lvl4pPr>
            <a:lvl5pPr marL="2057400" indent="-228600" eaLnBrk="0" hangingPunct="0">
              <a:spcBef>
                <a:spcPct val="20000"/>
              </a:spcBef>
              <a:buChar char="»"/>
              <a:defRPr kumimoji="1" sz="2000">
                <a:solidFill>
                  <a:schemeClr val="bg1"/>
                </a:solidFill>
                <a:latin typeface="Arial" panose="020B0604020202020204" pitchFamily="34" charset="0"/>
                <a:ea typeface="PMingLiU" panose="02020500000000000000" pitchFamily="18" charset="-120"/>
              </a:defRPr>
            </a:lvl5pPr>
            <a:lvl6pPr marL="25146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6pPr>
            <a:lvl7pPr marL="29718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7pPr>
            <a:lvl8pPr marL="34290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8pPr>
            <a:lvl9pPr marL="38862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9pPr>
          </a:lstStyle>
          <a:p>
            <a:pPr lvl="0" algn="ctr">
              <a:buNone/>
            </a:pPr>
            <a:r>
              <a:rPr lang="zh-CN" sz="2000" dirty="0">
                <a:solidFill>
                  <a:schemeClr val="bg1"/>
                </a:solidFill>
                <a:latin typeface="Arial" panose="020B0604020202020204" pitchFamily="34" charset="0"/>
                <a:ea typeface="微软雅黑" panose="020B0503020204020204" pitchFamily="34" charset="-122"/>
                <a:sym typeface="Arial" panose="020B0604020202020204" pitchFamily="34" charset="0"/>
              </a:rPr>
              <a:t>配置系统管理指南</a:t>
            </a:r>
          </a:p>
        </p:txBody>
      </p:sp>
      <p:sp>
        <p:nvSpPr>
          <p:cNvPr id="5" name="MH_Other_1"/>
          <p:cNvSpPr>
            <a:spLocks noChangeShapeType="1"/>
          </p:cNvSpPr>
          <p:nvPr>
            <p:custDataLst>
              <p:tags r:id="rId3"/>
            </p:custDataLst>
          </p:nvPr>
        </p:nvSpPr>
        <p:spPr bwMode="auto">
          <a:xfrm flipV="1">
            <a:off x="3847718" y="2147567"/>
            <a:ext cx="2467672" cy="1299127"/>
          </a:xfrm>
          <a:prstGeom prst="line">
            <a:avLst/>
          </a:prstGeom>
          <a:noFill/>
          <a:ln w="38100" cap="rnd">
            <a:solidFill>
              <a:schemeClr val="accent1">
                <a:lumMod val="40000"/>
                <a:lumOff val="60000"/>
              </a:schemeClr>
            </a:solidFill>
            <a:prstDash val="sysDot"/>
            <a:round/>
            <a:tailEnd type="triangle" w="med" len="med"/>
          </a:ln>
          <a:extLst>
            <a:ext uri="{909E8E84-426E-40DD-AFC4-6F175D3DCCD1}">
              <a14:hiddenFill xmlns:a14="http://schemas.microsoft.com/office/drawing/2010/main">
                <a:noFill/>
              </a14:hiddenFill>
            </a:ext>
          </a:extLst>
        </p:spPr>
        <p:txBody>
          <a:bodyPr lIns="0" tIns="0" rIns="0" bIns="0">
            <a:normAutofit fontScale="25000" lnSpcReduction="20000"/>
          </a:bodyPr>
          <a:lstStyle/>
          <a:p>
            <a:pPr>
              <a:defRPr/>
            </a:pPr>
            <a:endParaRPr lang="zh-CN" altLang="en-US" sz="200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6" name="MH_Other_2"/>
          <p:cNvSpPr>
            <a:spLocks noChangeShapeType="1"/>
          </p:cNvSpPr>
          <p:nvPr>
            <p:custDataLst>
              <p:tags r:id="rId4"/>
            </p:custDataLst>
          </p:nvPr>
        </p:nvSpPr>
        <p:spPr bwMode="auto">
          <a:xfrm flipV="1">
            <a:off x="3847718" y="3150373"/>
            <a:ext cx="2482739" cy="385051"/>
          </a:xfrm>
          <a:prstGeom prst="line">
            <a:avLst/>
          </a:prstGeom>
          <a:noFill/>
          <a:ln w="38100" cap="rnd">
            <a:solidFill>
              <a:schemeClr val="accent1">
                <a:lumMod val="40000"/>
                <a:lumOff val="60000"/>
              </a:schemeClr>
            </a:solidFill>
            <a:prstDash val="sysDot"/>
            <a:round/>
            <a:tailEnd type="triangle" w="med" len="med"/>
          </a:ln>
          <a:extLst>
            <a:ext uri="{909E8E84-426E-40DD-AFC4-6F175D3DCCD1}">
              <a14:hiddenFill xmlns:a14="http://schemas.microsoft.com/office/drawing/2010/main">
                <a:noFill/>
              </a14:hiddenFill>
            </a:ext>
          </a:extLst>
        </p:spPr>
        <p:txBody>
          <a:bodyPr lIns="0" tIns="0" rIns="0" bIns="0">
            <a:normAutofit fontScale="25000" lnSpcReduction="20000"/>
          </a:bodyPr>
          <a:lstStyle/>
          <a:p>
            <a:pPr>
              <a:defRPr/>
            </a:pPr>
            <a:endParaRPr lang="zh-CN" altLang="en-US" sz="200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7" name="MH_Other_3"/>
          <p:cNvSpPr>
            <a:spLocks noChangeShapeType="1"/>
          </p:cNvSpPr>
          <p:nvPr>
            <p:custDataLst>
              <p:tags r:id="rId5"/>
            </p:custDataLst>
          </p:nvPr>
        </p:nvSpPr>
        <p:spPr bwMode="auto">
          <a:xfrm>
            <a:off x="3944817" y="3669353"/>
            <a:ext cx="2370572" cy="369984"/>
          </a:xfrm>
          <a:prstGeom prst="line">
            <a:avLst/>
          </a:prstGeom>
          <a:noFill/>
          <a:ln w="38100" cap="rnd">
            <a:solidFill>
              <a:schemeClr val="accent1">
                <a:lumMod val="40000"/>
                <a:lumOff val="60000"/>
              </a:schemeClr>
            </a:solidFill>
            <a:prstDash val="sysDot"/>
            <a:round/>
            <a:tailEnd type="triangle" w="med" len="med"/>
          </a:ln>
          <a:extLst>
            <a:ext uri="{909E8E84-426E-40DD-AFC4-6F175D3DCCD1}">
              <a14:hiddenFill xmlns:a14="http://schemas.microsoft.com/office/drawing/2010/main">
                <a:noFill/>
              </a14:hiddenFill>
            </a:ext>
          </a:extLst>
        </p:spPr>
        <p:txBody>
          <a:bodyPr lIns="0" tIns="0" rIns="0" bIns="0">
            <a:normAutofit fontScale="25000" lnSpcReduction="20000"/>
          </a:bodyPr>
          <a:lstStyle/>
          <a:p>
            <a:pPr>
              <a:defRPr/>
            </a:pPr>
            <a:endParaRPr lang="zh-CN" altLang="en-US" sz="200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8" name="MH_Other_4"/>
          <p:cNvSpPr>
            <a:spLocks noChangeShapeType="1"/>
          </p:cNvSpPr>
          <p:nvPr>
            <p:custDataLst>
              <p:tags r:id="rId6"/>
            </p:custDataLst>
          </p:nvPr>
        </p:nvSpPr>
        <p:spPr bwMode="auto">
          <a:xfrm>
            <a:off x="4075399" y="3855183"/>
            <a:ext cx="2271799" cy="1325913"/>
          </a:xfrm>
          <a:prstGeom prst="line">
            <a:avLst/>
          </a:prstGeom>
          <a:noFill/>
          <a:ln w="38100" cap="rnd">
            <a:solidFill>
              <a:schemeClr val="accent1">
                <a:lumMod val="40000"/>
                <a:lumOff val="60000"/>
              </a:schemeClr>
            </a:solidFill>
            <a:prstDash val="sysDot"/>
            <a:round/>
            <a:tailEnd type="triangle" w="med" len="med"/>
          </a:ln>
          <a:extLst>
            <a:ext uri="{909E8E84-426E-40DD-AFC4-6F175D3DCCD1}">
              <a14:hiddenFill xmlns:a14="http://schemas.microsoft.com/office/drawing/2010/main">
                <a:noFill/>
              </a14:hiddenFill>
            </a:ext>
          </a:extLst>
        </p:spPr>
        <p:txBody>
          <a:bodyPr lIns="0" tIns="0" rIns="0" bIns="0">
            <a:normAutofit fontScale="25000" lnSpcReduction="20000"/>
          </a:bodyPr>
          <a:lstStyle/>
          <a:p>
            <a:pPr>
              <a:defRPr/>
            </a:pPr>
            <a:endParaRPr lang="zh-CN" altLang="en-US" sz="200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9" name="MH_SubTitle_1"/>
          <p:cNvSpPr>
            <a:spLocks noChangeArrowheads="1"/>
          </p:cNvSpPr>
          <p:nvPr>
            <p:custDataLst>
              <p:tags r:id="rId7"/>
            </p:custDataLst>
          </p:nvPr>
        </p:nvSpPr>
        <p:spPr bwMode="gray">
          <a:xfrm>
            <a:off x="6506239" y="1760842"/>
            <a:ext cx="4395530" cy="683047"/>
          </a:xfrm>
          <a:prstGeom prst="roundRect">
            <a:avLst>
              <a:gd name="adj" fmla="val 50000"/>
            </a:avLst>
          </a:prstGeom>
          <a:solidFill>
            <a:schemeClr val="accent2"/>
          </a:solidFill>
          <a:ln>
            <a:noFill/>
          </a:ln>
        </p:spPr>
        <p:txBody>
          <a:bodyPr lIns="0" tIns="0" rIns="0" bIns="0" anchor="ctr" anchorCtr="1">
            <a:noAutofit/>
          </a:bodyPr>
          <a:lstStyle>
            <a:lvl1pPr eaLnBrk="0" hangingPunct="0">
              <a:spcBef>
                <a:spcPct val="20000"/>
              </a:spcBef>
              <a:buChar char="•"/>
              <a:defRPr kumimoji="1" sz="2800" b="1">
                <a:solidFill>
                  <a:schemeClr val="tx1"/>
                </a:solidFill>
                <a:latin typeface="Microsoft JhengHei" panose="020B0604030504040204" pitchFamily="34" charset="-120"/>
                <a:ea typeface="Microsoft JhengHei" panose="020B0604030504040204" pitchFamily="34" charset="-120"/>
              </a:defRPr>
            </a:lvl1pPr>
            <a:lvl2pPr marL="742950" indent="-285750" eaLnBrk="0" hangingPunct="0">
              <a:spcBef>
                <a:spcPct val="20000"/>
              </a:spcBef>
              <a:buChar char="–"/>
              <a:defRPr kumimoji="1" sz="2400" b="1">
                <a:solidFill>
                  <a:schemeClr val="tx1"/>
                </a:solidFill>
                <a:latin typeface="Microsoft JhengHei" panose="020B0604030504040204" pitchFamily="34" charset="-120"/>
                <a:ea typeface="Microsoft JhengHei" panose="020B0604030504040204" pitchFamily="34" charset="-120"/>
              </a:defRPr>
            </a:lvl2pPr>
            <a:lvl3pPr marL="1143000" indent="-228600" eaLnBrk="0" hangingPunct="0">
              <a:spcBef>
                <a:spcPct val="20000"/>
              </a:spcBef>
              <a:buChar char="•"/>
              <a:defRPr kumimoji="1" sz="2000" b="1">
                <a:solidFill>
                  <a:schemeClr val="tx1"/>
                </a:solidFill>
                <a:latin typeface="Microsoft JhengHei" panose="020B0604030504040204" pitchFamily="34" charset="-120"/>
                <a:ea typeface="Microsoft JhengHei" panose="020B0604030504040204" pitchFamily="34" charset="-120"/>
              </a:defRPr>
            </a:lvl3pPr>
            <a:lvl4pPr marL="1600200" indent="-228600" eaLnBrk="0" hangingPunct="0">
              <a:spcBef>
                <a:spcPct val="20000"/>
              </a:spcBef>
              <a:buChar char="–"/>
              <a:defRPr kumimoji="1" b="1">
                <a:solidFill>
                  <a:schemeClr val="tx1"/>
                </a:solidFill>
                <a:latin typeface="Microsoft JhengHei" panose="020B0604030504040204" pitchFamily="34" charset="-120"/>
                <a:ea typeface="Microsoft JhengHei" panose="020B0604030504040204" pitchFamily="34" charset="-120"/>
              </a:defRPr>
            </a:lvl4pPr>
            <a:lvl5pPr marL="2057400" indent="-228600" eaLnBrk="0" hangingPunct="0">
              <a:spcBef>
                <a:spcPct val="20000"/>
              </a:spcBef>
              <a:buChar char="»"/>
              <a:defRPr kumimoji="1" sz="2000">
                <a:solidFill>
                  <a:schemeClr val="bg1"/>
                </a:solidFill>
                <a:latin typeface="Arial" panose="020B0604020202020204" pitchFamily="34" charset="0"/>
                <a:ea typeface="PMingLiU" panose="02020500000000000000" pitchFamily="18" charset="-120"/>
              </a:defRPr>
            </a:lvl5pPr>
            <a:lvl6pPr marL="25146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6pPr>
            <a:lvl7pPr marL="29718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7pPr>
            <a:lvl8pPr marL="34290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8pPr>
            <a:lvl9pPr marL="38862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9pPr>
          </a:lstStyle>
          <a:p>
            <a:pPr lvl="0" algn="ctr">
              <a:buNone/>
            </a:pPr>
            <a:r>
              <a:rPr lang="zh-CN" altLang="en-US" sz="2000" dirty="0">
                <a:solidFill>
                  <a:schemeClr val="bg1"/>
                </a:solidFill>
                <a:latin typeface="Arial" panose="020B0604020202020204" pitchFamily="34" charset="0"/>
                <a:ea typeface="微软雅黑" panose="020B0503020204020204" pitchFamily="34" charset="-122"/>
                <a:sym typeface="Arial" panose="020B0604020202020204" pitchFamily="34" charset="0"/>
              </a:rPr>
              <a:t>质量管理计划</a:t>
            </a:r>
          </a:p>
        </p:txBody>
      </p:sp>
      <p:sp>
        <p:nvSpPr>
          <p:cNvPr id="10" name="MH_SubTitle_2"/>
          <p:cNvSpPr>
            <a:spLocks noChangeArrowheads="1"/>
          </p:cNvSpPr>
          <p:nvPr>
            <p:custDataLst>
              <p:tags r:id="rId8"/>
            </p:custDataLst>
          </p:nvPr>
        </p:nvSpPr>
        <p:spPr bwMode="gray">
          <a:xfrm>
            <a:off x="6506239" y="2797131"/>
            <a:ext cx="4395530" cy="683047"/>
          </a:xfrm>
          <a:prstGeom prst="roundRect">
            <a:avLst>
              <a:gd name="adj" fmla="val 50000"/>
            </a:avLst>
          </a:prstGeom>
          <a:solidFill>
            <a:schemeClr val="accent3"/>
          </a:solidFill>
          <a:ln>
            <a:noFill/>
          </a:ln>
        </p:spPr>
        <p:txBody>
          <a:bodyPr lIns="0" tIns="0" rIns="0" bIns="0" anchor="ctr" anchorCtr="1">
            <a:noAutofit/>
          </a:bodyPr>
          <a:lstStyle>
            <a:lvl1pPr eaLnBrk="0" hangingPunct="0">
              <a:spcBef>
                <a:spcPct val="20000"/>
              </a:spcBef>
              <a:buChar char="•"/>
              <a:defRPr kumimoji="1" sz="2800" b="1">
                <a:solidFill>
                  <a:schemeClr val="tx1"/>
                </a:solidFill>
                <a:latin typeface="Microsoft JhengHei" panose="020B0604030504040204" pitchFamily="34" charset="-120"/>
                <a:ea typeface="Microsoft JhengHei" panose="020B0604030504040204" pitchFamily="34" charset="-120"/>
              </a:defRPr>
            </a:lvl1pPr>
            <a:lvl2pPr marL="742950" indent="-285750" eaLnBrk="0" hangingPunct="0">
              <a:spcBef>
                <a:spcPct val="20000"/>
              </a:spcBef>
              <a:buChar char="–"/>
              <a:defRPr kumimoji="1" sz="2400" b="1">
                <a:solidFill>
                  <a:schemeClr val="tx1"/>
                </a:solidFill>
                <a:latin typeface="Microsoft JhengHei" panose="020B0604030504040204" pitchFamily="34" charset="-120"/>
                <a:ea typeface="Microsoft JhengHei" panose="020B0604030504040204" pitchFamily="34" charset="-120"/>
              </a:defRPr>
            </a:lvl2pPr>
            <a:lvl3pPr marL="1143000" indent="-228600" eaLnBrk="0" hangingPunct="0">
              <a:spcBef>
                <a:spcPct val="20000"/>
              </a:spcBef>
              <a:buChar char="•"/>
              <a:defRPr kumimoji="1" sz="2000" b="1">
                <a:solidFill>
                  <a:schemeClr val="tx1"/>
                </a:solidFill>
                <a:latin typeface="Microsoft JhengHei" panose="020B0604030504040204" pitchFamily="34" charset="-120"/>
                <a:ea typeface="Microsoft JhengHei" panose="020B0604030504040204" pitchFamily="34" charset="-120"/>
              </a:defRPr>
            </a:lvl3pPr>
            <a:lvl4pPr marL="1600200" indent="-228600" eaLnBrk="0" hangingPunct="0">
              <a:spcBef>
                <a:spcPct val="20000"/>
              </a:spcBef>
              <a:buChar char="–"/>
              <a:defRPr kumimoji="1" b="1">
                <a:solidFill>
                  <a:schemeClr val="tx1"/>
                </a:solidFill>
                <a:latin typeface="Microsoft JhengHei" panose="020B0604030504040204" pitchFamily="34" charset="-120"/>
                <a:ea typeface="Microsoft JhengHei" panose="020B0604030504040204" pitchFamily="34" charset="-120"/>
              </a:defRPr>
            </a:lvl4pPr>
            <a:lvl5pPr marL="2057400" indent="-228600" eaLnBrk="0" hangingPunct="0">
              <a:spcBef>
                <a:spcPct val="20000"/>
              </a:spcBef>
              <a:buChar char="»"/>
              <a:defRPr kumimoji="1" sz="2000">
                <a:solidFill>
                  <a:schemeClr val="bg1"/>
                </a:solidFill>
                <a:latin typeface="Arial" panose="020B0604020202020204" pitchFamily="34" charset="0"/>
                <a:ea typeface="PMingLiU" panose="02020500000000000000" pitchFamily="18" charset="-120"/>
              </a:defRPr>
            </a:lvl5pPr>
            <a:lvl6pPr marL="25146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6pPr>
            <a:lvl7pPr marL="29718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7pPr>
            <a:lvl8pPr marL="34290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8pPr>
            <a:lvl9pPr marL="38862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9pPr>
          </a:lstStyle>
          <a:p>
            <a:pPr lvl="0" algn="ctr">
              <a:buNone/>
            </a:pPr>
            <a:r>
              <a:rPr lang="zh-CN" sz="2000" dirty="0">
                <a:solidFill>
                  <a:schemeClr val="bg1"/>
                </a:solidFill>
                <a:latin typeface="Arial" panose="020B0604020202020204" pitchFamily="34" charset="0"/>
                <a:ea typeface="微软雅黑" panose="020B0503020204020204" pitchFamily="34" charset="-122"/>
                <a:sym typeface="Arial" panose="020B0604020202020204" pitchFamily="34" charset="0"/>
              </a:rPr>
              <a:t>沟通管理计划</a:t>
            </a:r>
            <a:endParaRPr lang="zh-CN" sz="105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11" name="MH_SubTitle_3"/>
          <p:cNvSpPr>
            <a:spLocks noChangeArrowheads="1"/>
          </p:cNvSpPr>
          <p:nvPr>
            <p:custDataLst>
              <p:tags r:id="rId9"/>
            </p:custDataLst>
          </p:nvPr>
        </p:nvSpPr>
        <p:spPr bwMode="gray">
          <a:xfrm>
            <a:off x="6506239" y="3833418"/>
            <a:ext cx="4395530" cy="681373"/>
          </a:xfrm>
          <a:prstGeom prst="roundRect">
            <a:avLst>
              <a:gd name="adj" fmla="val 50000"/>
            </a:avLst>
          </a:prstGeom>
          <a:solidFill>
            <a:schemeClr val="accent4"/>
          </a:solidFill>
          <a:ln>
            <a:noFill/>
          </a:ln>
        </p:spPr>
        <p:txBody>
          <a:bodyPr lIns="0" tIns="0" rIns="0" bIns="0" anchor="ctr" anchorCtr="1">
            <a:noAutofit/>
          </a:bodyPr>
          <a:lstStyle>
            <a:lvl1pPr eaLnBrk="0" hangingPunct="0">
              <a:spcBef>
                <a:spcPct val="20000"/>
              </a:spcBef>
              <a:buChar char="•"/>
              <a:defRPr kumimoji="1" sz="2800" b="1">
                <a:solidFill>
                  <a:schemeClr val="tx1"/>
                </a:solidFill>
                <a:latin typeface="Microsoft JhengHei" panose="020B0604030504040204" pitchFamily="34" charset="-120"/>
                <a:ea typeface="Microsoft JhengHei" panose="020B0604030504040204" pitchFamily="34" charset="-120"/>
              </a:defRPr>
            </a:lvl1pPr>
            <a:lvl2pPr marL="742950" indent="-285750" eaLnBrk="0" hangingPunct="0">
              <a:spcBef>
                <a:spcPct val="20000"/>
              </a:spcBef>
              <a:buChar char="–"/>
              <a:defRPr kumimoji="1" sz="2400" b="1">
                <a:solidFill>
                  <a:schemeClr val="tx1"/>
                </a:solidFill>
                <a:latin typeface="Microsoft JhengHei" panose="020B0604030504040204" pitchFamily="34" charset="-120"/>
                <a:ea typeface="Microsoft JhengHei" panose="020B0604030504040204" pitchFamily="34" charset="-120"/>
              </a:defRPr>
            </a:lvl2pPr>
            <a:lvl3pPr marL="1143000" indent="-228600" eaLnBrk="0" hangingPunct="0">
              <a:spcBef>
                <a:spcPct val="20000"/>
              </a:spcBef>
              <a:buChar char="•"/>
              <a:defRPr kumimoji="1" sz="2000" b="1">
                <a:solidFill>
                  <a:schemeClr val="tx1"/>
                </a:solidFill>
                <a:latin typeface="Microsoft JhengHei" panose="020B0604030504040204" pitchFamily="34" charset="-120"/>
                <a:ea typeface="Microsoft JhengHei" panose="020B0604030504040204" pitchFamily="34" charset="-120"/>
              </a:defRPr>
            </a:lvl3pPr>
            <a:lvl4pPr marL="1600200" indent="-228600" eaLnBrk="0" hangingPunct="0">
              <a:spcBef>
                <a:spcPct val="20000"/>
              </a:spcBef>
              <a:buChar char="–"/>
              <a:defRPr kumimoji="1" b="1">
                <a:solidFill>
                  <a:schemeClr val="tx1"/>
                </a:solidFill>
                <a:latin typeface="Microsoft JhengHei" panose="020B0604030504040204" pitchFamily="34" charset="-120"/>
                <a:ea typeface="Microsoft JhengHei" panose="020B0604030504040204" pitchFamily="34" charset="-120"/>
              </a:defRPr>
            </a:lvl4pPr>
            <a:lvl5pPr marL="2057400" indent="-228600" eaLnBrk="0" hangingPunct="0">
              <a:spcBef>
                <a:spcPct val="20000"/>
              </a:spcBef>
              <a:buChar char="»"/>
              <a:defRPr kumimoji="1" sz="2000">
                <a:solidFill>
                  <a:schemeClr val="bg1"/>
                </a:solidFill>
                <a:latin typeface="Arial" panose="020B0604020202020204" pitchFamily="34" charset="0"/>
                <a:ea typeface="PMingLiU" panose="02020500000000000000" pitchFamily="18" charset="-120"/>
              </a:defRPr>
            </a:lvl5pPr>
            <a:lvl6pPr marL="25146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6pPr>
            <a:lvl7pPr marL="29718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7pPr>
            <a:lvl8pPr marL="34290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8pPr>
            <a:lvl9pPr marL="38862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9pPr>
          </a:lstStyle>
          <a:p>
            <a:pPr lvl="0" algn="ctr">
              <a:buNone/>
            </a:pPr>
            <a:r>
              <a:rPr lang="zh-CN" sz="2000" dirty="0">
                <a:solidFill>
                  <a:schemeClr val="bg1"/>
                </a:solidFill>
                <a:latin typeface="Arial" panose="020B0604020202020204" pitchFamily="34" charset="0"/>
                <a:ea typeface="微软雅黑" panose="020B0503020204020204" pitchFamily="34" charset="-122"/>
                <a:sym typeface="Arial" panose="020B0604020202020204" pitchFamily="34" charset="0"/>
              </a:rPr>
              <a:t>风险管理计划</a:t>
            </a:r>
          </a:p>
        </p:txBody>
      </p:sp>
      <p:sp>
        <p:nvSpPr>
          <p:cNvPr id="12" name="MH_Other_5"/>
          <p:cNvSpPr>
            <a:spLocks noChangeArrowheads="1"/>
          </p:cNvSpPr>
          <p:nvPr>
            <p:custDataLst>
              <p:tags r:id="rId10"/>
            </p:custDataLst>
          </p:nvPr>
        </p:nvSpPr>
        <p:spPr bwMode="gray">
          <a:xfrm>
            <a:off x="1758309" y="2308365"/>
            <a:ext cx="2606465" cy="2606465"/>
          </a:xfrm>
          <a:prstGeom prst="ellipse">
            <a:avLst/>
          </a:prstGeom>
          <a:solidFill>
            <a:schemeClr val="accent1">
              <a:lumMod val="40000"/>
              <a:lumOff val="60000"/>
            </a:schemeClr>
          </a:solidFill>
          <a:ln>
            <a:noFill/>
          </a:ln>
        </p:spPr>
        <p:txBody>
          <a:bodyPr lIns="0" tIns="0" rIns="0" bIns="0" anchor="ctr" anchorCtr="1">
            <a:normAutofit/>
          </a:bodyPr>
          <a:lstStyle>
            <a:lvl1pPr eaLnBrk="0" hangingPunct="0">
              <a:spcBef>
                <a:spcPct val="20000"/>
              </a:spcBef>
              <a:buChar char="•"/>
              <a:defRPr kumimoji="1" sz="2800" b="1">
                <a:solidFill>
                  <a:schemeClr val="tx1"/>
                </a:solidFill>
                <a:latin typeface="Microsoft JhengHei" panose="020B0604030504040204" pitchFamily="34" charset="-120"/>
                <a:ea typeface="Microsoft JhengHei" panose="020B0604030504040204" pitchFamily="34" charset="-120"/>
              </a:defRPr>
            </a:lvl1pPr>
            <a:lvl2pPr marL="742950" indent="-285750" eaLnBrk="0" hangingPunct="0">
              <a:spcBef>
                <a:spcPct val="20000"/>
              </a:spcBef>
              <a:buChar char="–"/>
              <a:defRPr kumimoji="1" sz="2400" b="1">
                <a:solidFill>
                  <a:schemeClr val="tx1"/>
                </a:solidFill>
                <a:latin typeface="Microsoft JhengHei" panose="020B0604030504040204" pitchFamily="34" charset="-120"/>
                <a:ea typeface="Microsoft JhengHei" panose="020B0604030504040204" pitchFamily="34" charset="-120"/>
              </a:defRPr>
            </a:lvl2pPr>
            <a:lvl3pPr marL="1143000" indent="-228600" eaLnBrk="0" hangingPunct="0">
              <a:spcBef>
                <a:spcPct val="20000"/>
              </a:spcBef>
              <a:buChar char="•"/>
              <a:defRPr kumimoji="1" sz="2000" b="1">
                <a:solidFill>
                  <a:schemeClr val="tx1"/>
                </a:solidFill>
                <a:latin typeface="Microsoft JhengHei" panose="020B0604030504040204" pitchFamily="34" charset="-120"/>
                <a:ea typeface="Microsoft JhengHei" panose="020B0604030504040204" pitchFamily="34" charset="-120"/>
              </a:defRPr>
            </a:lvl3pPr>
            <a:lvl4pPr marL="1600200" indent="-228600" eaLnBrk="0" hangingPunct="0">
              <a:spcBef>
                <a:spcPct val="20000"/>
              </a:spcBef>
              <a:buChar char="–"/>
              <a:defRPr kumimoji="1" b="1">
                <a:solidFill>
                  <a:schemeClr val="tx1"/>
                </a:solidFill>
                <a:latin typeface="Microsoft JhengHei" panose="020B0604030504040204" pitchFamily="34" charset="-120"/>
                <a:ea typeface="Microsoft JhengHei" panose="020B0604030504040204" pitchFamily="34" charset="-120"/>
              </a:defRPr>
            </a:lvl4pPr>
            <a:lvl5pPr marL="2057400" indent="-228600" eaLnBrk="0" hangingPunct="0">
              <a:spcBef>
                <a:spcPct val="20000"/>
              </a:spcBef>
              <a:buChar char="»"/>
              <a:defRPr kumimoji="1" sz="2000">
                <a:solidFill>
                  <a:schemeClr val="bg1"/>
                </a:solidFill>
                <a:latin typeface="Arial" panose="020B0604020202020204" pitchFamily="34" charset="0"/>
                <a:ea typeface="PMingLiU" panose="02020500000000000000" pitchFamily="18" charset="-120"/>
              </a:defRPr>
            </a:lvl5pPr>
            <a:lvl6pPr marL="25146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6pPr>
            <a:lvl7pPr marL="29718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7pPr>
            <a:lvl8pPr marL="34290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8pPr>
            <a:lvl9pPr marL="38862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9pPr>
          </a:lstStyle>
          <a:p>
            <a:pPr algn="ctr" eaLnBrk="1" hangingPunct="1">
              <a:spcBef>
                <a:spcPct val="0"/>
              </a:spcBef>
              <a:buNone/>
              <a:defRPr/>
            </a:pPr>
            <a:endParaRPr lang="zh-TW" altLang="en-US" sz="2530" b="0" dirty="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13" name="MH_Title_1"/>
          <p:cNvSpPr/>
          <p:nvPr>
            <p:custDataLst>
              <p:tags r:id="rId11"/>
            </p:custDataLst>
          </p:nvPr>
        </p:nvSpPr>
        <p:spPr>
          <a:xfrm>
            <a:off x="2049357" y="2599412"/>
            <a:ext cx="2026043" cy="202604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oAutofit/>
          </a:bodyPr>
          <a:lstStyle/>
          <a:p>
            <a:pPr algn="ctr">
              <a:defRPr/>
            </a:pPr>
            <a:r>
              <a:rPr lang="zh-CN" altLang="en-US" sz="5400" dirty="0">
                <a:solidFill>
                  <a:srgbClr val="FFFFFF"/>
                </a:solidFill>
                <a:latin typeface="Arial" panose="020B0604020202020204" pitchFamily="34" charset="0"/>
                <a:ea typeface="微软雅黑" panose="020B0503020204020204" pitchFamily="34" charset="-122"/>
                <a:sym typeface="Arial" panose="020B0604020202020204" pitchFamily="34" charset="0"/>
              </a:rPr>
              <a:t>目录</a:t>
            </a:r>
            <a:endParaRPr lang="zh-TW" altLang="en-US" sz="5400" dirty="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Tree>
    <p:custDataLst>
      <p:tags r:id="rId1"/>
    </p:custDataLst>
  </p:cSld>
  <p:clrMapOvr>
    <a:masterClrMapping/>
  </p:clrMapOvr>
  <p:transition spd="slow" advTm="0">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fltVal val="0"/>
                                              </p:val>
                                            </p:tav>
                                            <p:tav tm="100000">
                                              <p:val>
                                                <p:strVal val="#ppt_h"/>
                                              </p:val>
                                            </p:tav>
                                          </p:tavLst>
                                        </p:anim>
                                        <p:animEffect transition="in" filter="fade">
                                          <p:cBhvr>
                                            <p:cTn id="9" dur="500"/>
                                            <p:tgtEl>
                                              <p:spTgt spid="12"/>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13"/>
                                            </p:tgtEl>
                                            <p:attrNameLst>
                                              <p:attrName>style.visibility</p:attrName>
                                            </p:attrNameLst>
                                          </p:cBhvr>
                                          <p:to>
                                            <p:strVal val="visible"/>
                                          </p:to>
                                        </p:set>
                                        <p:anim calcmode="lin" valueType="num">
                                          <p:cBhvr>
                                            <p:cTn id="14" dur="500" fill="hold"/>
                                            <p:tgtEl>
                                              <p:spTgt spid="13"/>
                                            </p:tgtEl>
                                            <p:attrNameLst>
                                              <p:attrName>ppt_w</p:attrName>
                                            </p:attrNameLst>
                                          </p:cBhvr>
                                          <p:tavLst>
                                            <p:tav tm="0">
                                              <p:val>
                                                <p:fltVal val="0"/>
                                              </p:val>
                                            </p:tav>
                                            <p:tav tm="100000">
                                              <p:val>
                                                <p:strVal val="#ppt_w"/>
                                              </p:val>
                                            </p:tav>
                                          </p:tavLst>
                                        </p:anim>
                                        <p:anim calcmode="lin" valueType="num">
                                          <p:cBhvr>
                                            <p:cTn id="15" dur="500" fill="hold"/>
                                            <p:tgtEl>
                                              <p:spTgt spid="13"/>
                                            </p:tgtEl>
                                            <p:attrNameLst>
                                              <p:attrName>ppt_h</p:attrName>
                                            </p:attrNameLst>
                                          </p:cBhvr>
                                          <p:tavLst>
                                            <p:tav tm="0">
                                              <p:val>
                                                <p:fltVal val="0"/>
                                              </p:val>
                                            </p:tav>
                                            <p:tav tm="100000">
                                              <p:val>
                                                <p:strVal val="#ppt_h"/>
                                              </p:val>
                                            </p:tav>
                                          </p:tavLst>
                                        </p:anim>
                                        <p:animEffect transition="in" filter="fade">
                                          <p:cBhvr>
                                            <p:cTn id="16" dur="500"/>
                                            <p:tgtEl>
                                              <p:spTgt spid="13"/>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wipe(left)">
                                          <p:cBhvr>
                                            <p:cTn id="21" dur="500"/>
                                            <p:tgtEl>
                                              <p:spTgt spid="5"/>
                                            </p:tgtEl>
                                          </p:cBhvr>
                                        </p:animEffect>
                                      </p:childTnLst>
                                    </p:cTn>
                                  </p:par>
                                </p:childTnLst>
                              </p:cTn>
                            </p:par>
                          </p:childTnLst>
                        </p:cTn>
                      </p:par>
                      <p:par>
                        <p:cTn id="22" fill="hold">
                          <p:stCondLst>
                            <p:cond delay="indefinite"/>
                          </p:stCondLst>
                          <p:childTnLst>
                            <p:par>
                              <p:cTn id="23" fill="hold">
                                <p:stCondLst>
                                  <p:cond delay="0"/>
                                </p:stCondLst>
                                <p:childTnLst>
                                  <p:par>
                                    <p:cTn id="24" presetID="2" presetClass="entr" presetSubtype="8" accel="40000" fill="hold" grpId="0" nodeType="clickEffect" p14:presetBounceEnd="40000">
                                      <p:stCondLst>
                                        <p:cond delay="0"/>
                                      </p:stCondLst>
                                      <p:childTnLst>
                                        <p:set>
                                          <p:cBhvr>
                                            <p:cTn id="25" dur="1" fill="hold">
                                              <p:stCondLst>
                                                <p:cond delay="0"/>
                                              </p:stCondLst>
                                            </p:cTn>
                                            <p:tgtEl>
                                              <p:spTgt spid="9"/>
                                            </p:tgtEl>
                                            <p:attrNameLst>
                                              <p:attrName>style.visibility</p:attrName>
                                            </p:attrNameLst>
                                          </p:cBhvr>
                                          <p:to>
                                            <p:strVal val="visible"/>
                                          </p:to>
                                        </p:set>
                                        <p:anim calcmode="lin" valueType="num" p14:bounceEnd="40000">
                                          <p:cBhvr additive="base">
                                            <p:cTn id="26" dur="1500" fill="hold"/>
                                            <p:tgtEl>
                                              <p:spTgt spid="9"/>
                                            </p:tgtEl>
                                            <p:attrNameLst>
                                              <p:attrName>ppt_x</p:attrName>
                                            </p:attrNameLst>
                                          </p:cBhvr>
                                          <p:tavLst>
                                            <p:tav tm="0">
                                              <p:val>
                                                <p:strVal val="0-#ppt_w/2"/>
                                              </p:val>
                                            </p:tav>
                                            <p:tav tm="100000">
                                              <p:val>
                                                <p:strVal val="#ppt_x"/>
                                              </p:val>
                                            </p:tav>
                                          </p:tavLst>
                                        </p:anim>
                                        <p:anim calcmode="lin" valueType="num" p14:bounceEnd="40000">
                                          <p:cBhvr additive="base">
                                            <p:cTn id="27" dur="1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wipe(left)">
                                          <p:cBhvr>
                                            <p:cTn id="32" dur="500"/>
                                            <p:tgtEl>
                                              <p:spTgt spid="6"/>
                                            </p:tgtEl>
                                          </p:cBhvr>
                                        </p:animEffect>
                                      </p:childTnLst>
                                    </p:cTn>
                                  </p:par>
                                </p:childTnLst>
                              </p:cTn>
                            </p:par>
                          </p:childTnLst>
                        </p:cTn>
                      </p:par>
                      <p:par>
                        <p:cTn id="33" fill="hold">
                          <p:stCondLst>
                            <p:cond delay="indefinite"/>
                          </p:stCondLst>
                          <p:childTnLst>
                            <p:par>
                              <p:cTn id="34" fill="hold">
                                <p:stCondLst>
                                  <p:cond delay="0"/>
                                </p:stCondLst>
                                <p:childTnLst>
                                  <p:par>
                                    <p:cTn id="35" presetID="2" presetClass="entr" presetSubtype="8" accel="40000" fill="hold" grpId="0" nodeType="clickEffect" p14:presetBounceEnd="40000">
                                      <p:stCondLst>
                                        <p:cond delay="0"/>
                                      </p:stCondLst>
                                      <p:childTnLst>
                                        <p:set>
                                          <p:cBhvr>
                                            <p:cTn id="36" dur="1" fill="hold">
                                              <p:stCondLst>
                                                <p:cond delay="0"/>
                                              </p:stCondLst>
                                            </p:cTn>
                                            <p:tgtEl>
                                              <p:spTgt spid="10"/>
                                            </p:tgtEl>
                                            <p:attrNameLst>
                                              <p:attrName>style.visibility</p:attrName>
                                            </p:attrNameLst>
                                          </p:cBhvr>
                                          <p:to>
                                            <p:strVal val="visible"/>
                                          </p:to>
                                        </p:set>
                                        <p:anim calcmode="lin" valueType="num" p14:bounceEnd="40000">
                                          <p:cBhvr additive="base">
                                            <p:cTn id="37" dur="150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38" dur="1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7"/>
                                            </p:tgtEl>
                                            <p:attrNameLst>
                                              <p:attrName>style.visibility</p:attrName>
                                            </p:attrNameLst>
                                          </p:cBhvr>
                                          <p:to>
                                            <p:strVal val="visible"/>
                                          </p:to>
                                        </p:set>
                                        <p:animEffect transition="in" filter="wipe(left)">
                                          <p:cBhvr>
                                            <p:cTn id="43" dur="500"/>
                                            <p:tgtEl>
                                              <p:spTgt spid="7"/>
                                            </p:tgtEl>
                                          </p:cBhvr>
                                        </p:animEffect>
                                      </p:childTnLst>
                                    </p:cTn>
                                  </p:par>
                                </p:childTnLst>
                              </p:cTn>
                            </p:par>
                          </p:childTnLst>
                        </p:cTn>
                      </p:par>
                      <p:par>
                        <p:cTn id="44" fill="hold">
                          <p:stCondLst>
                            <p:cond delay="indefinite"/>
                          </p:stCondLst>
                          <p:childTnLst>
                            <p:par>
                              <p:cTn id="45" fill="hold">
                                <p:stCondLst>
                                  <p:cond delay="0"/>
                                </p:stCondLst>
                                <p:childTnLst>
                                  <p:par>
                                    <p:cTn id="46" presetID="2" presetClass="entr" presetSubtype="8" accel="40000" fill="hold" grpId="0" nodeType="clickEffect" p14:presetBounceEnd="40000">
                                      <p:stCondLst>
                                        <p:cond delay="0"/>
                                      </p:stCondLst>
                                      <p:childTnLst>
                                        <p:set>
                                          <p:cBhvr>
                                            <p:cTn id="47" dur="1" fill="hold">
                                              <p:stCondLst>
                                                <p:cond delay="0"/>
                                              </p:stCondLst>
                                            </p:cTn>
                                            <p:tgtEl>
                                              <p:spTgt spid="11"/>
                                            </p:tgtEl>
                                            <p:attrNameLst>
                                              <p:attrName>style.visibility</p:attrName>
                                            </p:attrNameLst>
                                          </p:cBhvr>
                                          <p:to>
                                            <p:strVal val="visible"/>
                                          </p:to>
                                        </p:set>
                                        <p:anim calcmode="lin" valueType="num" p14:bounceEnd="40000">
                                          <p:cBhvr additive="base">
                                            <p:cTn id="48" dur="1500" fill="hold"/>
                                            <p:tgtEl>
                                              <p:spTgt spid="11"/>
                                            </p:tgtEl>
                                            <p:attrNameLst>
                                              <p:attrName>ppt_x</p:attrName>
                                            </p:attrNameLst>
                                          </p:cBhvr>
                                          <p:tavLst>
                                            <p:tav tm="0">
                                              <p:val>
                                                <p:strVal val="0-#ppt_w/2"/>
                                              </p:val>
                                            </p:tav>
                                            <p:tav tm="100000">
                                              <p:val>
                                                <p:strVal val="#ppt_x"/>
                                              </p:val>
                                            </p:tav>
                                          </p:tavLst>
                                        </p:anim>
                                        <p:anim calcmode="lin" valueType="num" p14:bounceEnd="40000">
                                          <p:cBhvr additive="base">
                                            <p:cTn id="49" dur="1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22" presetClass="entr" presetSubtype="8" fill="hold" grpId="0" nodeType="clickEffect">
                                      <p:stCondLst>
                                        <p:cond delay="0"/>
                                      </p:stCondLst>
                                      <p:childTnLst>
                                        <p:set>
                                          <p:cBhvr>
                                            <p:cTn id="53" dur="1" fill="hold">
                                              <p:stCondLst>
                                                <p:cond delay="0"/>
                                              </p:stCondLst>
                                            </p:cTn>
                                            <p:tgtEl>
                                              <p:spTgt spid="8"/>
                                            </p:tgtEl>
                                            <p:attrNameLst>
                                              <p:attrName>style.visibility</p:attrName>
                                            </p:attrNameLst>
                                          </p:cBhvr>
                                          <p:to>
                                            <p:strVal val="visible"/>
                                          </p:to>
                                        </p:set>
                                        <p:animEffect transition="in" filter="wipe(left)">
                                          <p:cBhvr>
                                            <p:cTn id="54" dur="500"/>
                                            <p:tgtEl>
                                              <p:spTgt spid="8"/>
                                            </p:tgtEl>
                                          </p:cBhvr>
                                        </p:animEffect>
                                      </p:childTnLst>
                                    </p:cTn>
                                  </p:par>
                                </p:childTnLst>
                              </p:cTn>
                            </p:par>
                          </p:childTnLst>
                        </p:cTn>
                      </p:par>
                      <p:par>
                        <p:cTn id="55" fill="hold">
                          <p:stCondLst>
                            <p:cond delay="indefinite"/>
                          </p:stCondLst>
                          <p:childTnLst>
                            <p:par>
                              <p:cTn id="56" fill="hold">
                                <p:stCondLst>
                                  <p:cond delay="0"/>
                                </p:stCondLst>
                                <p:childTnLst>
                                  <p:par>
                                    <p:cTn id="57" presetID="2" presetClass="entr" presetSubtype="8" accel="40000" fill="hold" grpId="0" nodeType="clickEffect" p14:presetBounceEnd="40000">
                                      <p:stCondLst>
                                        <p:cond delay="0"/>
                                      </p:stCondLst>
                                      <p:childTnLst>
                                        <p:set>
                                          <p:cBhvr>
                                            <p:cTn id="58" dur="1" fill="hold">
                                              <p:stCondLst>
                                                <p:cond delay="0"/>
                                              </p:stCondLst>
                                            </p:cTn>
                                            <p:tgtEl>
                                              <p:spTgt spid="3"/>
                                            </p:tgtEl>
                                            <p:attrNameLst>
                                              <p:attrName>style.visibility</p:attrName>
                                            </p:attrNameLst>
                                          </p:cBhvr>
                                          <p:to>
                                            <p:strVal val="visible"/>
                                          </p:to>
                                        </p:set>
                                        <p:anim calcmode="lin" valueType="num" p14:bounceEnd="40000">
                                          <p:cBhvr additive="base">
                                            <p:cTn id="59" dur="1500" fill="hold"/>
                                            <p:tgtEl>
                                              <p:spTgt spid="3"/>
                                            </p:tgtEl>
                                            <p:attrNameLst>
                                              <p:attrName>ppt_x</p:attrName>
                                            </p:attrNameLst>
                                          </p:cBhvr>
                                          <p:tavLst>
                                            <p:tav tm="0">
                                              <p:val>
                                                <p:strVal val="0-#ppt_w/2"/>
                                              </p:val>
                                            </p:tav>
                                            <p:tav tm="100000">
                                              <p:val>
                                                <p:strVal val="#ppt_x"/>
                                              </p:val>
                                            </p:tav>
                                          </p:tavLst>
                                        </p:anim>
                                        <p:anim calcmode="lin" valueType="num" p14:bounceEnd="40000">
                                          <p:cBhvr additive="base">
                                            <p:cTn id="60" dur="1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5" grpId="0" bldLvl="0" animBg="1"/>
          <p:bldP spid="6" grpId="0" bldLvl="0" animBg="1"/>
          <p:bldP spid="7" grpId="0" bldLvl="0" animBg="1"/>
          <p:bldP spid="8" grpId="0" bldLvl="0" animBg="1"/>
          <p:bldP spid="9" grpId="0" bldLvl="0" animBg="1"/>
          <p:bldP spid="10" grpId="0" bldLvl="0" animBg="1"/>
          <p:bldP spid="11" grpId="0" bldLvl="0" animBg="1"/>
          <p:bldP spid="12" grpId="0" bldLvl="0" animBg="1"/>
          <p:bldP spid="13" grpId="0" bldLvl="0" animBg="1"/>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fltVal val="0"/>
                                              </p:val>
                                            </p:tav>
                                            <p:tav tm="100000">
                                              <p:val>
                                                <p:strVal val="#ppt_h"/>
                                              </p:val>
                                            </p:tav>
                                          </p:tavLst>
                                        </p:anim>
                                        <p:animEffect transition="in" filter="fade">
                                          <p:cBhvr>
                                            <p:cTn id="9" dur="500"/>
                                            <p:tgtEl>
                                              <p:spTgt spid="12"/>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13"/>
                                            </p:tgtEl>
                                            <p:attrNameLst>
                                              <p:attrName>style.visibility</p:attrName>
                                            </p:attrNameLst>
                                          </p:cBhvr>
                                          <p:to>
                                            <p:strVal val="visible"/>
                                          </p:to>
                                        </p:set>
                                        <p:anim calcmode="lin" valueType="num">
                                          <p:cBhvr>
                                            <p:cTn id="14" dur="500" fill="hold"/>
                                            <p:tgtEl>
                                              <p:spTgt spid="13"/>
                                            </p:tgtEl>
                                            <p:attrNameLst>
                                              <p:attrName>ppt_w</p:attrName>
                                            </p:attrNameLst>
                                          </p:cBhvr>
                                          <p:tavLst>
                                            <p:tav tm="0">
                                              <p:val>
                                                <p:fltVal val="0"/>
                                              </p:val>
                                            </p:tav>
                                            <p:tav tm="100000">
                                              <p:val>
                                                <p:strVal val="#ppt_w"/>
                                              </p:val>
                                            </p:tav>
                                          </p:tavLst>
                                        </p:anim>
                                        <p:anim calcmode="lin" valueType="num">
                                          <p:cBhvr>
                                            <p:cTn id="15" dur="500" fill="hold"/>
                                            <p:tgtEl>
                                              <p:spTgt spid="13"/>
                                            </p:tgtEl>
                                            <p:attrNameLst>
                                              <p:attrName>ppt_h</p:attrName>
                                            </p:attrNameLst>
                                          </p:cBhvr>
                                          <p:tavLst>
                                            <p:tav tm="0">
                                              <p:val>
                                                <p:fltVal val="0"/>
                                              </p:val>
                                            </p:tav>
                                            <p:tav tm="100000">
                                              <p:val>
                                                <p:strVal val="#ppt_h"/>
                                              </p:val>
                                            </p:tav>
                                          </p:tavLst>
                                        </p:anim>
                                        <p:animEffect transition="in" filter="fade">
                                          <p:cBhvr>
                                            <p:cTn id="16" dur="500"/>
                                            <p:tgtEl>
                                              <p:spTgt spid="13"/>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wipe(left)">
                                          <p:cBhvr>
                                            <p:cTn id="21" dur="500"/>
                                            <p:tgtEl>
                                              <p:spTgt spid="5"/>
                                            </p:tgtEl>
                                          </p:cBhvr>
                                        </p:animEffect>
                                      </p:childTnLst>
                                    </p:cTn>
                                  </p:par>
                                </p:childTnLst>
                              </p:cTn>
                            </p:par>
                          </p:childTnLst>
                        </p:cTn>
                      </p:par>
                      <p:par>
                        <p:cTn id="22" fill="hold">
                          <p:stCondLst>
                            <p:cond delay="indefinite"/>
                          </p:stCondLst>
                          <p:childTnLst>
                            <p:par>
                              <p:cTn id="23" fill="hold">
                                <p:stCondLst>
                                  <p:cond delay="0"/>
                                </p:stCondLst>
                                <p:childTnLst>
                                  <p:par>
                                    <p:cTn id="24" presetID="2" presetClass="entr" presetSubtype="8" accel="40000" fill="hold" grpId="0" nodeType="clickEffect">
                                      <p:stCondLst>
                                        <p:cond delay="0"/>
                                      </p:stCondLst>
                                      <p:childTnLst>
                                        <p:set>
                                          <p:cBhvr>
                                            <p:cTn id="25" dur="1" fill="hold">
                                              <p:stCondLst>
                                                <p:cond delay="0"/>
                                              </p:stCondLst>
                                            </p:cTn>
                                            <p:tgtEl>
                                              <p:spTgt spid="9"/>
                                            </p:tgtEl>
                                            <p:attrNameLst>
                                              <p:attrName>style.visibility</p:attrName>
                                            </p:attrNameLst>
                                          </p:cBhvr>
                                          <p:to>
                                            <p:strVal val="visible"/>
                                          </p:to>
                                        </p:set>
                                        <p:anim calcmode="lin" valueType="num">
                                          <p:cBhvr additive="base">
                                            <p:cTn id="26" dur="1500" fill="hold"/>
                                            <p:tgtEl>
                                              <p:spTgt spid="9"/>
                                            </p:tgtEl>
                                            <p:attrNameLst>
                                              <p:attrName>ppt_x</p:attrName>
                                            </p:attrNameLst>
                                          </p:cBhvr>
                                          <p:tavLst>
                                            <p:tav tm="0">
                                              <p:val>
                                                <p:strVal val="0-#ppt_w/2"/>
                                              </p:val>
                                            </p:tav>
                                            <p:tav tm="100000">
                                              <p:val>
                                                <p:strVal val="#ppt_x"/>
                                              </p:val>
                                            </p:tav>
                                          </p:tavLst>
                                        </p:anim>
                                        <p:anim calcmode="lin" valueType="num">
                                          <p:cBhvr additive="base">
                                            <p:cTn id="27" dur="1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wipe(left)">
                                          <p:cBhvr>
                                            <p:cTn id="32" dur="500"/>
                                            <p:tgtEl>
                                              <p:spTgt spid="6"/>
                                            </p:tgtEl>
                                          </p:cBhvr>
                                        </p:animEffect>
                                      </p:childTnLst>
                                    </p:cTn>
                                  </p:par>
                                </p:childTnLst>
                              </p:cTn>
                            </p:par>
                          </p:childTnLst>
                        </p:cTn>
                      </p:par>
                      <p:par>
                        <p:cTn id="33" fill="hold">
                          <p:stCondLst>
                            <p:cond delay="indefinite"/>
                          </p:stCondLst>
                          <p:childTnLst>
                            <p:par>
                              <p:cTn id="34" fill="hold">
                                <p:stCondLst>
                                  <p:cond delay="0"/>
                                </p:stCondLst>
                                <p:childTnLst>
                                  <p:par>
                                    <p:cTn id="35" presetID="2" presetClass="entr" presetSubtype="8" accel="40000"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anim calcmode="lin" valueType="num">
                                          <p:cBhvr additive="base">
                                            <p:cTn id="37" dur="1500" fill="hold"/>
                                            <p:tgtEl>
                                              <p:spTgt spid="10"/>
                                            </p:tgtEl>
                                            <p:attrNameLst>
                                              <p:attrName>ppt_x</p:attrName>
                                            </p:attrNameLst>
                                          </p:cBhvr>
                                          <p:tavLst>
                                            <p:tav tm="0">
                                              <p:val>
                                                <p:strVal val="0-#ppt_w/2"/>
                                              </p:val>
                                            </p:tav>
                                            <p:tav tm="100000">
                                              <p:val>
                                                <p:strVal val="#ppt_x"/>
                                              </p:val>
                                            </p:tav>
                                          </p:tavLst>
                                        </p:anim>
                                        <p:anim calcmode="lin" valueType="num">
                                          <p:cBhvr additive="base">
                                            <p:cTn id="38" dur="1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7"/>
                                            </p:tgtEl>
                                            <p:attrNameLst>
                                              <p:attrName>style.visibility</p:attrName>
                                            </p:attrNameLst>
                                          </p:cBhvr>
                                          <p:to>
                                            <p:strVal val="visible"/>
                                          </p:to>
                                        </p:set>
                                        <p:animEffect transition="in" filter="wipe(left)">
                                          <p:cBhvr>
                                            <p:cTn id="43" dur="500"/>
                                            <p:tgtEl>
                                              <p:spTgt spid="7"/>
                                            </p:tgtEl>
                                          </p:cBhvr>
                                        </p:animEffect>
                                      </p:childTnLst>
                                    </p:cTn>
                                  </p:par>
                                </p:childTnLst>
                              </p:cTn>
                            </p:par>
                          </p:childTnLst>
                        </p:cTn>
                      </p:par>
                      <p:par>
                        <p:cTn id="44" fill="hold">
                          <p:stCondLst>
                            <p:cond delay="indefinite"/>
                          </p:stCondLst>
                          <p:childTnLst>
                            <p:par>
                              <p:cTn id="45" fill="hold">
                                <p:stCondLst>
                                  <p:cond delay="0"/>
                                </p:stCondLst>
                                <p:childTnLst>
                                  <p:par>
                                    <p:cTn id="46" presetID="2" presetClass="entr" presetSubtype="8" accel="40000" fill="hold" grpId="0" nodeType="clickEffect">
                                      <p:stCondLst>
                                        <p:cond delay="0"/>
                                      </p:stCondLst>
                                      <p:childTnLst>
                                        <p:set>
                                          <p:cBhvr>
                                            <p:cTn id="47" dur="1" fill="hold">
                                              <p:stCondLst>
                                                <p:cond delay="0"/>
                                              </p:stCondLst>
                                            </p:cTn>
                                            <p:tgtEl>
                                              <p:spTgt spid="11"/>
                                            </p:tgtEl>
                                            <p:attrNameLst>
                                              <p:attrName>style.visibility</p:attrName>
                                            </p:attrNameLst>
                                          </p:cBhvr>
                                          <p:to>
                                            <p:strVal val="visible"/>
                                          </p:to>
                                        </p:set>
                                        <p:anim calcmode="lin" valueType="num">
                                          <p:cBhvr additive="base">
                                            <p:cTn id="48" dur="1500" fill="hold"/>
                                            <p:tgtEl>
                                              <p:spTgt spid="11"/>
                                            </p:tgtEl>
                                            <p:attrNameLst>
                                              <p:attrName>ppt_x</p:attrName>
                                            </p:attrNameLst>
                                          </p:cBhvr>
                                          <p:tavLst>
                                            <p:tav tm="0">
                                              <p:val>
                                                <p:strVal val="0-#ppt_w/2"/>
                                              </p:val>
                                            </p:tav>
                                            <p:tav tm="100000">
                                              <p:val>
                                                <p:strVal val="#ppt_x"/>
                                              </p:val>
                                            </p:tav>
                                          </p:tavLst>
                                        </p:anim>
                                        <p:anim calcmode="lin" valueType="num">
                                          <p:cBhvr additive="base">
                                            <p:cTn id="49" dur="1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22" presetClass="entr" presetSubtype="8" fill="hold" grpId="0" nodeType="clickEffect">
                                      <p:stCondLst>
                                        <p:cond delay="0"/>
                                      </p:stCondLst>
                                      <p:childTnLst>
                                        <p:set>
                                          <p:cBhvr>
                                            <p:cTn id="53" dur="1" fill="hold">
                                              <p:stCondLst>
                                                <p:cond delay="0"/>
                                              </p:stCondLst>
                                            </p:cTn>
                                            <p:tgtEl>
                                              <p:spTgt spid="8"/>
                                            </p:tgtEl>
                                            <p:attrNameLst>
                                              <p:attrName>style.visibility</p:attrName>
                                            </p:attrNameLst>
                                          </p:cBhvr>
                                          <p:to>
                                            <p:strVal val="visible"/>
                                          </p:to>
                                        </p:set>
                                        <p:animEffect transition="in" filter="wipe(left)">
                                          <p:cBhvr>
                                            <p:cTn id="54" dur="500"/>
                                            <p:tgtEl>
                                              <p:spTgt spid="8"/>
                                            </p:tgtEl>
                                          </p:cBhvr>
                                        </p:animEffect>
                                      </p:childTnLst>
                                    </p:cTn>
                                  </p:par>
                                </p:childTnLst>
                              </p:cTn>
                            </p:par>
                          </p:childTnLst>
                        </p:cTn>
                      </p:par>
                      <p:par>
                        <p:cTn id="55" fill="hold">
                          <p:stCondLst>
                            <p:cond delay="indefinite"/>
                          </p:stCondLst>
                          <p:childTnLst>
                            <p:par>
                              <p:cTn id="56" fill="hold">
                                <p:stCondLst>
                                  <p:cond delay="0"/>
                                </p:stCondLst>
                                <p:childTnLst>
                                  <p:par>
                                    <p:cTn id="57" presetID="2" presetClass="entr" presetSubtype="8" accel="40000" fill="hold" grpId="0" nodeType="clickEffect">
                                      <p:stCondLst>
                                        <p:cond delay="0"/>
                                      </p:stCondLst>
                                      <p:childTnLst>
                                        <p:set>
                                          <p:cBhvr>
                                            <p:cTn id="58" dur="1" fill="hold">
                                              <p:stCondLst>
                                                <p:cond delay="0"/>
                                              </p:stCondLst>
                                            </p:cTn>
                                            <p:tgtEl>
                                              <p:spTgt spid="3"/>
                                            </p:tgtEl>
                                            <p:attrNameLst>
                                              <p:attrName>style.visibility</p:attrName>
                                            </p:attrNameLst>
                                          </p:cBhvr>
                                          <p:to>
                                            <p:strVal val="visible"/>
                                          </p:to>
                                        </p:set>
                                        <p:anim calcmode="lin" valueType="num">
                                          <p:cBhvr additive="base">
                                            <p:cTn id="59" dur="1500" fill="hold"/>
                                            <p:tgtEl>
                                              <p:spTgt spid="3"/>
                                            </p:tgtEl>
                                            <p:attrNameLst>
                                              <p:attrName>ppt_x</p:attrName>
                                            </p:attrNameLst>
                                          </p:cBhvr>
                                          <p:tavLst>
                                            <p:tav tm="0">
                                              <p:val>
                                                <p:strVal val="0-#ppt_w/2"/>
                                              </p:val>
                                            </p:tav>
                                            <p:tav tm="100000">
                                              <p:val>
                                                <p:strVal val="#ppt_x"/>
                                              </p:val>
                                            </p:tav>
                                          </p:tavLst>
                                        </p:anim>
                                        <p:anim calcmode="lin" valueType="num">
                                          <p:cBhvr additive="base">
                                            <p:cTn id="60" dur="1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5" grpId="0" bldLvl="0" animBg="1"/>
          <p:bldP spid="6" grpId="0" bldLvl="0" animBg="1"/>
          <p:bldP spid="7" grpId="0" bldLvl="0" animBg="1"/>
          <p:bldP spid="8" grpId="0" bldLvl="0" animBg="1"/>
          <p:bldP spid="9" grpId="0" bldLvl="0" animBg="1"/>
          <p:bldP spid="10" grpId="0" bldLvl="0" animBg="1"/>
          <p:bldP spid="11" grpId="0" bldLvl="0" animBg="1"/>
          <p:bldP spid="12" grpId="0" bldLvl="0" animBg="1"/>
          <p:bldP spid="13" grpId="0" bldLvl="0" animBg="1"/>
        </p:bldLst>
      </p:timing>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占位符 5" descr="C:\Users\佩强\Pictures\53c1bf9b15.jpg53c1bf9b15"/>
          <p:cNvPicPr>
            <a:picLocks noGrp="1" noChangeAspect="1"/>
          </p:cNvPicPr>
          <p:nvPr>
            <p:ph type="pic" sz="quarter" idx="10"/>
          </p:nvPr>
        </p:nvPicPr>
        <p:blipFill>
          <a:blip r:embed="rId3"/>
          <a:srcRect/>
          <a:stretch>
            <a:fillRect/>
          </a:stretch>
        </p:blipFill>
        <p:spPr>
          <a:xfrm>
            <a:off x="635" y="0"/>
            <a:ext cx="12857480" cy="7232650"/>
          </a:xfrm>
        </p:spPr>
      </p:pic>
      <p:sp>
        <p:nvSpPr>
          <p:cNvPr id="7" name="Rectangle 6"/>
          <p:cNvSpPr/>
          <p:nvPr/>
        </p:nvSpPr>
        <p:spPr>
          <a:xfrm>
            <a:off x="7437487" y="199"/>
            <a:ext cx="4832714" cy="7232253"/>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US" sz="2000">
              <a:latin typeface="Arial" panose="020B0604020202020204" pitchFamily="34" charset="0"/>
              <a:ea typeface="微软雅黑" panose="020B0503020204020204" pitchFamily="34" charset="-122"/>
              <a:sym typeface="Arial" panose="020B0604020202020204" pitchFamily="34" charset="0"/>
            </a:endParaRPr>
          </a:p>
        </p:txBody>
      </p:sp>
      <p:grpSp>
        <p:nvGrpSpPr>
          <p:cNvPr id="8" name="Group 7"/>
          <p:cNvGrpSpPr/>
          <p:nvPr/>
        </p:nvGrpSpPr>
        <p:grpSpPr>
          <a:xfrm>
            <a:off x="7985648" y="951989"/>
            <a:ext cx="3736394" cy="822426"/>
            <a:chOff x="3830728" y="1590566"/>
            <a:chExt cx="3543045" cy="779867"/>
          </a:xfrm>
        </p:grpSpPr>
        <p:sp>
          <p:nvSpPr>
            <p:cNvPr id="2" name="TextBox 1"/>
            <p:cNvSpPr txBox="1"/>
            <p:nvPr/>
          </p:nvSpPr>
          <p:spPr>
            <a:xfrm>
              <a:off x="4831484" y="1590566"/>
              <a:ext cx="1541479" cy="466658"/>
            </a:xfrm>
            <a:prstGeom prst="rect">
              <a:avLst/>
            </a:prstGeom>
            <a:noFill/>
          </p:spPr>
          <p:txBody>
            <a:bodyPr wrap="none" lIns="0" tIns="0" rIns="0" bIns="0" rtlCol="0">
              <a:spAutoFit/>
            </a:bodyPr>
            <a:lstStyle/>
            <a:p>
              <a:r>
                <a:rPr lang="zh-CN" altLang="en-US" sz="3200" dirty="0">
                  <a:solidFill>
                    <a:schemeClr val="bg1"/>
                  </a:solidFill>
                  <a:latin typeface="Arial" panose="020B0604020202020204" pitchFamily="34" charset="0"/>
                  <a:ea typeface="微软雅黑" panose="020B0503020204020204" pitchFamily="34" charset="-122"/>
                  <a:sym typeface="Arial" panose="020B0604020202020204" pitchFamily="34" charset="0"/>
                </a:rPr>
                <a:t>配置标志</a:t>
              </a:r>
            </a:p>
          </p:txBody>
        </p:sp>
        <p:sp>
          <p:nvSpPr>
            <p:cNvPr id="3" name="TextBox 2"/>
            <p:cNvSpPr txBox="1"/>
            <p:nvPr/>
          </p:nvSpPr>
          <p:spPr>
            <a:xfrm>
              <a:off x="3830728" y="2184974"/>
              <a:ext cx="3543045" cy="185459"/>
            </a:xfrm>
            <a:prstGeom prst="rect">
              <a:avLst/>
            </a:prstGeom>
            <a:noFill/>
          </p:spPr>
          <p:txBody>
            <a:bodyPr wrap="square" lIns="0" tIns="0" rIns="0" bIns="0" rtlCol="0">
              <a:spAutoFit/>
            </a:bodyPr>
            <a:lstStyle/>
            <a:p>
              <a:pPr>
                <a:lnSpc>
                  <a:spcPct val="150000"/>
                </a:lnSpc>
              </a:pPr>
              <a:endParaRPr lang="en-US" altLang="zh-CN" sz="845" dirty="0">
                <a:solidFill>
                  <a:schemeClr val="bg1"/>
                </a:solidFill>
                <a:latin typeface="Arial" panose="020B0604020202020204" pitchFamily="34" charset="0"/>
                <a:ea typeface="微软雅黑" panose="020B0503020204020204" pitchFamily="34" charset="-122"/>
                <a:cs typeface="Open Sans" panose="020B0606030504020204" pitchFamily="34" charset="0"/>
                <a:sym typeface="Arial" panose="020B0604020202020204" pitchFamily="34" charset="0"/>
              </a:endParaRPr>
            </a:p>
          </p:txBody>
        </p:sp>
      </p:grpSp>
      <p:sp>
        <p:nvSpPr>
          <p:cNvPr id="9" name="TextBox 8"/>
          <p:cNvSpPr txBox="1"/>
          <p:nvPr/>
        </p:nvSpPr>
        <p:spPr>
          <a:xfrm>
            <a:off x="7919590" y="1555047"/>
            <a:ext cx="3868511" cy="5078095"/>
          </a:xfrm>
          <a:prstGeom prst="rect">
            <a:avLst/>
          </a:prstGeom>
          <a:noFill/>
        </p:spPr>
        <p:txBody>
          <a:bodyPr wrap="square" lIns="0" tIns="0" rIns="0" bIns="0" rtlCol="0">
            <a:spAutoFit/>
          </a:bodyPr>
          <a:lstStyle/>
          <a:p>
            <a:pPr algn="just">
              <a:lnSpc>
                <a:spcPct val="150000"/>
              </a:lnSpc>
            </a:pPr>
            <a:r>
              <a:rPr lang="zh-CN" altLang="en-US" sz="20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软件项的标识基本按照《软件配置标识命名规则》进行。小组软件配置标识的形式是：XXX—Z—RL—NNN。其中：XXX：指明了某软件课题的组成标识；YYY：指明了某课题的课题标识；Z：是配置分类标识，Z可以是P(计划文档)、R(需求说明)、Re（报告文档）、S(展示材料ppt)；CT：表示修改更改的次数；NNN：是日期。要通过标识能够确定软件项之间的相互联系。</a:t>
            </a:r>
          </a:p>
        </p:txBody>
      </p:sp>
      <p:sp>
        <p:nvSpPr>
          <p:cNvPr id="10" name="TextBox 39"/>
          <p:cNvSpPr txBox="1"/>
          <p:nvPr/>
        </p:nvSpPr>
        <p:spPr>
          <a:xfrm>
            <a:off x="956945" y="1096010"/>
            <a:ext cx="5415915" cy="800100"/>
          </a:xfrm>
          <a:prstGeom prst="rect">
            <a:avLst/>
          </a:prstGeom>
          <a:noFill/>
        </p:spPr>
        <p:txBody>
          <a:bodyPr wrap="square" lIns="0" tIns="0" rIns="0" bIns="0" rtlCol="0">
            <a:spAutoFit/>
          </a:bodyPr>
          <a:lstStyle/>
          <a:p>
            <a:r>
              <a:rPr lang="zh-CN" altLang="en-US" sz="2800" b="1" dirty="0">
                <a:solidFill>
                  <a:schemeClr val="bg1"/>
                </a:solidFill>
                <a:latin typeface="Arial" panose="020B0604020202020204" pitchFamily="34" charset="0"/>
                <a:ea typeface="微软雅黑" panose="020B0503020204020204" pitchFamily="34" charset="-122"/>
                <a:sym typeface="Arial" panose="020B0604020202020204" pitchFamily="34" charset="0"/>
              </a:rPr>
              <a:t>参考文献：</a:t>
            </a:r>
            <a:endParaRPr lang="en-US" altLang="zh-CN" sz="2800" b="1" dirty="0" smtClean="0">
              <a:solidFill>
                <a:schemeClr val="bg1"/>
              </a:solidFill>
              <a:latin typeface="Arial" panose="020B0604020202020204" pitchFamily="34" charset="0"/>
              <a:ea typeface="微软雅黑" panose="020B0503020204020204" pitchFamily="34" charset="-122"/>
              <a:sym typeface="Arial" panose="020B0604020202020204" pitchFamily="34" charset="0"/>
            </a:endParaRPr>
          </a:p>
          <a:p>
            <a:r>
              <a:rPr lang="en-US" altLang="zh-CN" sz="2400" dirty="0">
                <a:solidFill>
                  <a:schemeClr val="bg1"/>
                </a:solidFill>
                <a:latin typeface="Impact" panose="020B0806030902050204" pitchFamily="34" charset="0"/>
                <a:ea typeface="微软雅黑" panose="020B0503020204020204" pitchFamily="34" charset="-122"/>
                <a:sym typeface="Arial" panose="020B0604020202020204" pitchFamily="34" charset="0"/>
              </a:rPr>
              <a:t>《软件配置标识命名规则》</a:t>
            </a:r>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up)">
                                      <p:cBhvr>
                                        <p:cTn id="7" dur="500"/>
                                        <p:tgtEl>
                                          <p:spTgt spid="10"/>
                                        </p:tgtEl>
                                      </p:cBhvr>
                                    </p:animEffect>
                                  </p:childTnLst>
                                </p:cTn>
                              </p:par>
                            </p:childTnLst>
                          </p:cTn>
                        </p:par>
                        <p:par>
                          <p:cTn id="8" fill="hold">
                            <p:stCondLst>
                              <p:cond delay="500"/>
                            </p:stCondLst>
                            <p:childTnLst>
                              <p:par>
                                <p:cTn id="9" presetID="2" presetClass="entr" presetSubtype="1"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0-#ppt_h/2"/>
                                          </p:val>
                                        </p:tav>
                                        <p:tav tm="100000">
                                          <p:val>
                                            <p:strVal val="#ppt_y"/>
                                          </p:val>
                                        </p:tav>
                                      </p:tavLst>
                                    </p:anim>
                                  </p:childTnLst>
                                </p:cTn>
                              </p:par>
                            </p:childTnLst>
                          </p:cTn>
                        </p:par>
                        <p:par>
                          <p:cTn id="13" fill="hold">
                            <p:stCondLst>
                              <p:cond delay="1000"/>
                            </p:stCondLst>
                            <p:childTnLst>
                              <p:par>
                                <p:cTn id="14" presetID="47" presetClass="entr" presetSubtype="0" fill="hold" nodeType="after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1000"/>
                                        <p:tgtEl>
                                          <p:spTgt spid="8"/>
                                        </p:tgtEl>
                                      </p:cBhvr>
                                    </p:animEffect>
                                    <p:anim calcmode="lin" valueType="num">
                                      <p:cBhvr>
                                        <p:cTn id="17" dur="1000" fill="hold"/>
                                        <p:tgtEl>
                                          <p:spTgt spid="8"/>
                                        </p:tgtEl>
                                        <p:attrNameLst>
                                          <p:attrName>ppt_x</p:attrName>
                                        </p:attrNameLst>
                                      </p:cBhvr>
                                      <p:tavLst>
                                        <p:tav tm="0">
                                          <p:val>
                                            <p:strVal val="#ppt_x"/>
                                          </p:val>
                                        </p:tav>
                                        <p:tav tm="100000">
                                          <p:val>
                                            <p:strVal val="#ppt_x"/>
                                          </p:val>
                                        </p:tav>
                                      </p:tavLst>
                                    </p:anim>
                                    <p:anim calcmode="lin" valueType="num">
                                      <p:cBhvr>
                                        <p:cTn id="18" dur="1000" fill="hold"/>
                                        <p:tgtEl>
                                          <p:spTgt spid="8"/>
                                        </p:tgtEl>
                                        <p:attrNameLst>
                                          <p:attrName>ppt_y</p:attrName>
                                        </p:attrNameLst>
                                      </p:cBhvr>
                                      <p:tavLst>
                                        <p:tav tm="0">
                                          <p:val>
                                            <p:strVal val="#ppt_y-.1"/>
                                          </p:val>
                                        </p:tav>
                                        <p:tav tm="100000">
                                          <p:val>
                                            <p:strVal val="#ppt_y"/>
                                          </p:val>
                                        </p:tav>
                                      </p:tavLst>
                                    </p:anim>
                                  </p:childTnLst>
                                </p:cTn>
                              </p:par>
                              <p:par>
                                <p:cTn id="19" presetID="42" presetClass="entr" presetSubtype="0" fill="hold" grpId="0" nodeType="withEffect">
                                  <p:stCondLst>
                                    <p:cond delay="25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1000"/>
                                        <p:tgtEl>
                                          <p:spTgt spid="9"/>
                                        </p:tgtEl>
                                      </p:cBhvr>
                                    </p:animEffect>
                                    <p:anim calcmode="lin" valueType="num">
                                      <p:cBhvr>
                                        <p:cTn id="22" dur="1000" fill="hold"/>
                                        <p:tgtEl>
                                          <p:spTgt spid="9"/>
                                        </p:tgtEl>
                                        <p:attrNameLst>
                                          <p:attrName>ppt_x</p:attrName>
                                        </p:attrNameLst>
                                      </p:cBhvr>
                                      <p:tavLst>
                                        <p:tav tm="0">
                                          <p:val>
                                            <p:strVal val="#ppt_x"/>
                                          </p:val>
                                        </p:tav>
                                        <p:tav tm="100000">
                                          <p:val>
                                            <p:strVal val="#ppt_x"/>
                                          </p:val>
                                        </p:tav>
                                      </p:tavLst>
                                    </p:anim>
                                    <p:anim calcmode="lin" valueType="num">
                                      <p:cBhvr>
                                        <p:cTn id="23"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P spid="9" grpId="0"/>
      <p:bldP spid="10"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reeform 5"/>
          <p:cNvSpPr/>
          <p:nvPr/>
        </p:nvSpPr>
        <p:spPr bwMode="auto">
          <a:xfrm>
            <a:off x="4888790" y="4034984"/>
            <a:ext cx="3081172" cy="1886088"/>
          </a:xfrm>
          <a:custGeom>
            <a:avLst/>
            <a:gdLst>
              <a:gd name="T0" fmla="*/ 17 w 618"/>
              <a:gd name="T1" fmla="*/ 170 h 377"/>
              <a:gd name="T2" fmla="*/ 278 w 618"/>
              <a:gd name="T3" fmla="*/ 11 h 377"/>
              <a:gd name="T4" fmla="*/ 344 w 618"/>
              <a:gd name="T5" fmla="*/ 13 h 377"/>
              <a:gd name="T6" fmla="*/ 597 w 618"/>
              <a:gd name="T7" fmla="*/ 167 h 377"/>
              <a:gd name="T8" fmla="*/ 601 w 618"/>
              <a:gd name="T9" fmla="*/ 208 h 377"/>
              <a:gd name="T10" fmla="*/ 340 w 618"/>
              <a:gd name="T11" fmla="*/ 367 h 377"/>
              <a:gd name="T12" fmla="*/ 274 w 618"/>
              <a:gd name="T13" fmla="*/ 364 h 377"/>
              <a:gd name="T14" fmla="*/ 21 w 618"/>
              <a:gd name="T15" fmla="*/ 210 h 377"/>
              <a:gd name="T16" fmla="*/ 17 w 618"/>
              <a:gd name="T17" fmla="*/ 170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8" h="377">
                <a:moveTo>
                  <a:pt x="17" y="170"/>
                </a:moveTo>
                <a:cubicBezTo>
                  <a:pt x="278" y="11"/>
                  <a:pt x="278" y="11"/>
                  <a:pt x="278" y="11"/>
                </a:cubicBezTo>
                <a:cubicBezTo>
                  <a:pt x="295" y="0"/>
                  <a:pt x="325" y="1"/>
                  <a:pt x="344" y="13"/>
                </a:cubicBezTo>
                <a:cubicBezTo>
                  <a:pt x="597" y="167"/>
                  <a:pt x="597" y="167"/>
                  <a:pt x="597" y="167"/>
                </a:cubicBezTo>
                <a:cubicBezTo>
                  <a:pt x="617" y="179"/>
                  <a:pt x="618" y="197"/>
                  <a:pt x="601" y="208"/>
                </a:cubicBezTo>
                <a:cubicBezTo>
                  <a:pt x="340" y="367"/>
                  <a:pt x="340" y="367"/>
                  <a:pt x="340" y="367"/>
                </a:cubicBezTo>
                <a:cubicBezTo>
                  <a:pt x="323" y="377"/>
                  <a:pt x="293" y="376"/>
                  <a:pt x="274" y="364"/>
                </a:cubicBezTo>
                <a:cubicBezTo>
                  <a:pt x="21" y="210"/>
                  <a:pt x="21" y="210"/>
                  <a:pt x="21" y="210"/>
                </a:cubicBezTo>
                <a:cubicBezTo>
                  <a:pt x="2" y="198"/>
                  <a:pt x="0" y="180"/>
                  <a:pt x="17" y="170"/>
                </a:cubicBezTo>
                <a:close/>
              </a:path>
            </a:pathLst>
          </a:custGeom>
          <a:solidFill>
            <a:schemeClr val="accent4"/>
          </a:solidFill>
          <a:ln>
            <a:noFill/>
          </a:ln>
        </p:spPr>
        <p:txBody>
          <a:bodyPr vert="horz" wrap="square" lIns="111664" tIns="55832" rIns="111664" bIns="55832" numCol="1" anchor="t" anchorCtr="0" compatLnSpc="1"/>
          <a:lstStyle/>
          <a:p>
            <a:pPr algn="just">
              <a:lnSpc>
                <a:spcPct val="120000"/>
              </a:lnSpc>
            </a:pPr>
            <a:endParaRPr lang="en-US" sz="695">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 name="Freeform 5"/>
          <p:cNvSpPr/>
          <p:nvPr/>
        </p:nvSpPr>
        <p:spPr bwMode="auto">
          <a:xfrm>
            <a:off x="4888790" y="3580350"/>
            <a:ext cx="3081172" cy="1886088"/>
          </a:xfrm>
          <a:custGeom>
            <a:avLst/>
            <a:gdLst>
              <a:gd name="T0" fmla="*/ 17 w 618"/>
              <a:gd name="T1" fmla="*/ 170 h 377"/>
              <a:gd name="T2" fmla="*/ 278 w 618"/>
              <a:gd name="T3" fmla="*/ 11 h 377"/>
              <a:gd name="T4" fmla="*/ 344 w 618"/>
              <a:gd name="T5" fmla="*/ 13 h 377"/>
              <a:gd name="T6" fmla="*/ 597 w 618"/>
              <a:gd name="T7" fmla="*/ 167 h 377"/>
              <a:gd name="T8" fmla="*/ 601 w 618"/>
              <a:gd name="T9" fmla="*/ 208 h 377"/>
              <a:gd name="T10" fmla="*/ 340 w 618"/>
              <a:gd name="T11" fmla="*/ 367 h 377"/>
              <a:gd name="T12" fmla="*/ 274 w 618"/>
              <a:gd name="T13" fmla="*/ 364 h 377"/>
              <a:gd name="T14" fmla="*/ 21 w 618"/>
              <a:gd name="T15" fmla="*/ 210 h 377"/>
              <a:gd name="T16" fmla="*/ 17 w 618"/>
              <a:gd name="T17" fmla="*/ 170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8" h="377">
                <a:moveTo>
                  <a:pt x="17" y="170"/>
                </a:moveTo>
                <a:cubicBezTo>
                  <a:pt x="278" y="11"/>
                  <a:pt x="278" y="11"/>
                  <a:pt x="278" y="11"/>
                </a:cubicBezTo>
                <a:cubicBezTo>
                  <a:pt x="295" y="0"/>
                  <a:pt x="325" y="1"/>
                  <a:pt x="344" y="13"/>
                </a:cubicBezTo>
                <a:cubicBezTo>
                  <a:pt x="597" y="167"/>
                  <a:pt x="597" y="167"/>
                  <a:pt x="597" y="167"/>
                </a:cubicBezTo>
                <a:cubicBezTo>
                  <a:pt x="617" y="179"/>
                  <a:pt x="618" y="197"/>
                  <a:pt x="601" y="208"/>
                </a:cubicBezTo>
                <a:cubicBezTo>
                  <a:pt x="340" y="367"/>
                  <a:pt x="340" y="367"/>
                  <a:pt x="340" y="367"/>
                </a:cubicBezTo>
                <a:cubicBezTo>
                  <a:pt x="323" y="377"/>
                  <a:pt x="293" y="376"/>
                  <a:pt x="274" y="364"/>
                </a:cubicBezTo>
                <a:cubicBezTo>
                  <a:pt x="21" y="210"/>
                  <a:pt x="21" y="210"/>
                  <a:pt x="21" y="210"/>
                </a:cubicBezTo>
                <a:cubicBezTo>
                  <a:pt x="2" y="198"/>
                  <a:pt x="0" y="180"/>
                  <a:pt x="17" y="170"/>
                </a:cubicBezTo>
                <a:close/>
              </a:path>
            </a:pathLst>
          </a:custGeom>
          <a:solidFill>
            <a:schemeClr val="accent3"/>
          </a:solidFill>
          <a:ln>
            <a:noFill/>
          </a:ln>
        </p:spPr>
        <p:txBody>
          <a:bodyPr vert="horz" wrap="square" lIns="111664" tIns="55832" rIns="111664" bIns="55832" numCol="1" anchor="t" anchorCtr="0" compatLnSpc="1"/>
          <a:lstStyle/>
          <a:p>
            <a:pPr algn="just">
              <a:lnSpc>
                <a:spcPct val="120000"/>
              </a:lnSpc>
            </a:pPr>
            <a:endParaRPr lang="en-US" sz="695">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 name="Freeform 5"/>
          <p:cNvSpPr/>
          <p:nvPr/>
        </p:nvSpPr>
        <p:spPr bwMode="auto">
          <a:xfrm>
            <a:off x="4888790" y="3130426"/>
            <a:ext cx="3081172" cy="1886088"/>
          </a:xfrm>
          <a:custGeom>
            <a:avLst/>
            <a:gdLst>
              <a:gd name="T0" fmla="*/ 17 w 618"/>
              <a:gd name="T1" fmla="*/ 170 h 377"/>
              <a:gd name="T2" fmla="*/ 278 w 618"/>
              <a:gd name="T3" fmla="*/ 11 h 377"/>
              <a:gd name="T4" fmla="*/ 344 w 618"/>
              <a:gd name="T5" fmla="*/ 13 h 377"/>
              <a:gd name="T6" fmla="*/ 597 w 618"/>
              <a:gd name="T7" fmla="*/ 167 h 377"/>
              <a:gd name="T8" fmla="*/ 601 w 618"/>
              <a:gd name="T9" fmla="*/ 208 h 377"/>
              <a:gd name="T10" fmla="*/ 340 w 618"/>
              <a:gd name="T11" fmla="*/ 367 h 377"/>
              <a:gd name="T12" fmla="*/ 274 w 618"/>
              <a:gd name="T13" fmla="*/ 364 h 377"/>
              <a:gd name="T14" fmla="*/ 21 w 618"/>
              <a:gd name="T15" fmla="*/ 210 h 377"/>
              <a:gd name="T16" fmla="*/ 17 w 618"/>
              <a:gd name="T17" fmla="*/ 170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8" h="377">
                <a:moveTo>
                  <a:pt x="17" y="170"/>
                </a:moveTo>
                <a:cubicBezTo>
                  <a:pt x="278" y="11"/>
                  <a:pt x="278" y="11"/>
                  <a:pt x="278" y="11"/>
                </a:cubicBezTo>
                <a:cubicBezTo>
                  <a:pt x="295" y="0"/>
                  <a:pt x="325" y="1"/>
                  <a:pt x="344" y="13"/>
                </a:cubicBezTo>
                <a:cubicBezTo>
                  <a:pt x="597" y="167"/>
                  <a:pt x="597" y="167"/>
                  <a:pt x="597" y="167"/>
                </a:cubicBezTo>
                <a:cubicBezTo>
                  <a:pt x="617" y="179"/>
                  <a:pt x="618" y="197"/>
                  <a:pt x="601" y="208"/>
                </a:cubicBezTo>
                <a:cubicBezTo>
                  <a:pt x="340" y="367"/>
                  <a:pt x="340" y="367"/>
                  <a:pt x="340" y="367"/>
                </a:cubicBezTo>
                <a:cubicBezTo>
                  <a:pt x="323" y="377"/>
                  <a:pt x="293" y="376"/>
                  <a:pt x="274" y="364"/>
                </a:cubicBezTo>
                <a:cubicBezTo>
                  <a:pt x="21" y="210"/>
                  <a:pt x="21" y="210"/>
                  <a:pt x="21" y="210"/>
                </a:cubicBezTo>
                <a:cubicBezTo>
                  <a:pt x="2" y="198"/>
                  <a:pt x="0" y="180"/>
                  <a:pt x="17" y="170"/>
                </a:cubicBezTo>
                <a:close/>
              </a:path>
            </a:pathLst>
          </a:custGeom>
          <a:solidFill>
            <a:schemeClr val="accent2"/>
          </a:solidFill>
          <a:ln>
            <a:noFill/>
          </a:ln>
        </p:spPr>
        <p:txBody>
          <a:bodyPr vert="horz" wrap="square" lIns="111664" tIns="55832" rIns="111664" bIns="55832" numCol="1" anchor="t" anchorCtr="0" compatLnSpc="1"/>
          <a:lstStyle/>
          <a:p>
            <a:pPr algn="just">
              <a:lnSpc>
                <a:spcPct val="120000"/>
              </a:lnSpc>
            </a:pPr>
            <a:endParaRPr lang="en-US" sz="695">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 name="Freeform 5"/>
          <p:cNvSpPr/>
          <p:nvPr/>
        </p:nvSpPr>
        <p:spPr bwMode="auto">
          <a:xfrm>
            <a:off x="4888790" y="2598057"/>
            <a:ext cx="3081172" cy="1886088"/>
          </a:xfrm>
          <a:custGeom>
            <a:avLst/>
            <a:gdLst>
              <a:gd name="T0" fmla="*/ 17 w 618"/>
              <a:gd name="T1" fmla="*/ 170 h 377"/>
              <a:gd name="T2" fmla="*/ 278 w 618"/>
              <a:gd name="T3" fmla="*/ 11 h 377"/>
              <a:gd name="T4" fmla="*/ 344 w 618"/>
              <a:gd name="T5" fmla="*/ 13 h 377"/>
              <a:gd name="T6" fmla="*/ 597 w 618"/>
              <a:gd name="T7" fmla="*/ 167 h 377"/>
              <a:gd name="T8" fmla="*/ 601 w 618"/>
              <a:gd name="T9" fmla="*/ 208 h 377"/>
              <a:gd name="T10" fmla="*/ 340 w 618"/>
              <a:gd name="T11" fmla="*/ 367 h 377"/>
              <a:gd name="T12" fmla="*/ 274 w 618"/>
              <a:gd name="T13" fmla="*/ 364 h 377"/>
              <a:gd name="T14" fmla="*/ 21 w 618"/>
              <a:gd name="T15" fmla="*/ 210 h 377"/>
              <a:gd name="T16" fmla="*/ 17 w 618"/>
              <a:gd name="T17" fmla="*/ 170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8" h="377">
                <a:moveTo>
                  <a:pt x="17" y="170"/>
                </a:moveTo>
                <a:cubicBezTo>
                  <a:pt x="278" y="11"/>
                  <a:pt x="278" y="11"/>
                  <a:pt x="278" y="11"/>
                </a:cubicBezTo>
                <a:cubicBezTo>
                  <a:pt x="295" y="0"/>
                  <a:pt x="325" y="1"/>
                  <a:pt x="344" y="13"/>
                </a:cubicBezTo>
                <a:cubicBezTo>
                  <a:pt x="597" y="167"/>
                  <a:pt x="597" y="167"/>
                  <a:pt x="597" y="167"/>
                </a:cubicBezTo>
                <a:cubicBezTo>
                  <a:pt x="617" y="179"/>
                  <a:pt x="618" y="197"/>
                  <a:pt x="601" y="208"/>
                </a:cubicBezTo>
                <a:cubicBezTo>
                  <a:pt x="340" y="367"/>
                  <a:pt x="340" y="367"/>
                  <a:pt x="340" y="367"/>
                </a:cubicBezTo>
                <a:cubicBezTo>
                  <a:pt x="323" y="377"/>
                  <a:pt x="293" y="376"/>
                  <a:pt x="274" y="364"/>
                </a:cubicBezTo>
                <a:cubicBezTo>
                  <a:pt x="21" y="210"/>
                  <a:pt x="21" y="210"/>
                  <a:pt x="21" y="210"/>
                </a:cubicBezTo>
                <a:cubicBezTo>
                  <a:pt x="2" y="198"/>
                  <a:pt x="0" y="180"/>
                  <a:pt x="17" y="170"/>
                </a:cubicBezTo>
                <a:close/>
              </a:path>
            </a:pathLst>
          </a:custGeom>
          <a:solidFill>
            <a:schemeClr val="accent1"/>
          </a:solidFill>
          <a:ln>
            <a:noFill/>
          </a:ln>
        </p:spPr>
        <p:txBody>
          <a:bodyPr vert="horz" wrap="square" lIns="111664" tIns="55832" rIns="111664" bIns="55832" numCol="1" anchor="t" anchorCtr="0" compatLnSpc="1"/>
          <a:lstStyle/>
          <a:p>
            <a:pPr algn="just">
              <a:lnSpc>
                <a:spcPct val="120000"/>
              </a:lnSpc>
            </a:pPr>
            <a:endParaRPr lang="en-US" sz="695">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1" name="Rectangle 10"/>
          <p:cNvSpPr/>
          <p:nvPr/>
        </p:nvSpPr>
        <p:spPr>
          <a:xfrm>
            <a:off x="9607550" y="3367405"/>
            <a:ext cx="1922145" cy="442595"/>
          </a:xfrm>
          <a:prstGeom prst="rect">
            <a:avLst/>
          </a:prstGeom>
        </p:spPr>
        <p:txBody>
          <a:bodyPr wrap="square" lIns="0" tIns="0" rIns="0" bIns="0">
            <a:spAutoFit/>
          </a:bodyPr>
          <a:lstStyle/>
          <a:p>
            <a:pPr algn="just">
              <a:lnSpc>
                <a:spcPct val="120000"/>
              </a:lnSpc>
            </a:pPr>
            <a:r>
              <a:rPr lang="zh-CN" altLang="en-US" sz="24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配置状态报告</a:t>
            </a:r>
          </a:p>
        </p:txBody>
      </p:sp>
      <p:sp>
        <p:nvSpPr>
          <p:cNvPr id="12" name="Rectangle 11"/>
          <p:cNvSpPr/>
          <p:nvPr/>
        </p:nvSpPr>
        <p:spPr>
          <a:xfrm>
            <a:off x="9607741" y="4502414"/>
            <a:ext cx="1770872" cy="442595"/>
          </a:xfrm>
          <a:prstGeom prst="rect">
            <a:avLst/>
          </a:prstGeom>
        </p:spPr>
        <p:txBody>
          <a:bodyPr wrap="square" lIns="0" tIns="0" rIns="0" bIns="0">
            <a:spAutoFit/>
          </a:bodyPr>
          <a:lstStyle/>
          <a:p>
            <a:pPr algn="just">
              <a:lnSpc>
                <a:spcPct val="120000"/>
              </a:lnSpc>
            </a:pPr>
            <a:r>
              <a:rPr lang="zh-CN" altLang="en-US" sz="24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配置审核</a:t>
            </a:r>
          </a:p>
        </p:txBody>
      </p:sp>
      <p:sp>
        <p:nvSpPr>
          <p:cNvPr id="13" name="Rounded Rectangle 12"/>
          <p:cNvSpPr/>
          <p:nvPr/>
        </p:nvSpPr>
        <p:spPr>
          <a:xfrm>
            <a:off x="8648785" y="3318666"/>
            <a:ext cx="797230" cy="770485"/>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US" sz="695">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4" name="Rounded Rectangle 13"/>
          <p:cNvSpPr/>
          <p:nvPr/>
        </p:nvSpPr>
        <p:spPr>
          <a:xfrm>
            <a:off x="8648785" y="4453801"/>
            <a:ext cx="797230" cy="77048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US" sz="695">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5" name="Rectangle 14"/>
          <p:cNvSpPr/>
          <p:nvPr/>
        </p:nvSpPr>
        <p:spPr>
          <a:xfrm>
            <a:off x="1532831" y="3367278"/>
            <a:ext cx="1770872" cy="442595"/>
          </a:xfrm>
          <a:prstGeom prst="rect">
            <a:avLst/>
          </a:prstGeom>
        </p:spPr>
        <p:txBody>
          <a:bodyPr wrap="square" lIns="0" tIns="0" rIns="0" bIns="0">
            <a:spAutoFit/>
          </a:bodyPr>
          <a:lstStyle/>
          <a:p>
            <a:pPr algn="just">
              <a:lnSpc>
                <a:spcPct val="120000"/>
              </a:lnSpc>
            </a:pPr>
            <a:r>
              <a:rPr lang="zh-CN" altLang="en-US" sz="24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版本管理</a:t>
            </a:r>
          </a:p>
        </p:txBody>
      </p:sp>
      <p:sp>
        <p:nvSpPr>
          <p:cNvPr id="16" name="Rectangle 15"/>
          <p:cNvSpPr/>
          <p:nvPr/>
        </p:nvSpPr>
        <p:spPr>
          <a:xfrm>
            <a:off x="1532831" y="4502414"/>
            <a:ext cx="1770872" cy="442595"/>
          </a:xfrm>
          <a:prstGeom prst="rect">
            <a:avLst/>
          </a:prstGeom>
        </p:spPr>
        <p:txBody>
          <a:bodyPr wrap="square" lIns="0" tIns="0" rIns="0" bIns="0">
            <a:spAutoFit/>
          </a:bodyPr>
          <a:lstStyle/>
          <a:p>
            <a:pPr algn="just">
              <a:lnSpc>
                <a:spcPct val="120000"/>
              </a:lnSpc>
            </a:pPr>
            <a:r>
              <a:rPr lang="zh-CN" altLang="en-US" sz="24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变更控制</a:t>
            </a:r>
          </a:p>
        </p:txBody>
      </p:sp>
      <p:sp>
        <p:nvSpPr>
          <p:cNvPr id="17" name="Rounded Rectangle 16"/>
          <p:cNvSpPr/>
          <p:nvPr/>
        </p:nvSpPr>
        <p:spPr>
          <a:xfrm>
            <a:off x="3437821" y="3318666"/>
            <a:ext cx="797230" cy="77048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US" sz="695">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8" name="Rounded Rectangle 17"/>
          <p:cNvSpPr/>
          <p:nvPr/>
        </p:nvSpPr>
        <p:spPr>
          <a:xfrm>
            <a:off x="3437821" y="4453801"/>
            <a:ext cx="797230" cy="770485"/>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US" sz="695">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19" name="Group 18"/>
          <p:cNvGrpSpPr/>
          <p:nvPr/>
        </p:nvGrpSpPr>
        <p:grpSpPr>
          <a:xfrm>
            <a:off x="8773670" y="3433635"/>
            <a:ext cx="547455" cy="543707"/>
            <a:chOff x="1979613" y="3067051"/>
            <a:chExt cx="231775" cy="230188"/>
          </a:xfrm>
          <a:solidFill>
            <a:schemeClr val="bg1"/>
          </a:solidFill>
        </p:grpSpPr>
        <p:sp>
          <p:nvSpPr>
            <p:cNvPr id="20" name="Freeform 38"/>
            <p:cNvSpPr>
              <a:spLocks noEditPoints="1"/>
            </p:cNvSpPr>
            <p:nvPr/>
          </p:nvSpPr>
          <p:spPr bwMode="auto">
            <a:xfrm>
              <a:off x="1979613" y="3067051"/>
              <a:ext cx="231775" cy="230188"/>
            </a:xfrm>
            <a:custGeom>
              <a:avLst/>
              <a:gdLst>
                <a:gd name="T0" fmla="*/ 61 w 122"/>
                <a:gd name="T1" fmla="*/ 0 h 122"/>
                <a:gd name="T2" fmla="*/ 0 w 122"/>
                <a:gd name="T3" fmla="*/ 61 h 122"/>
                <a:gd name="T4" fmla="*/ 61 w 122"/>
                <a:gd name="T5" fmla="*/ 122 h 122"/>
                <a:gd name="T6" fmla="*/ 122 w 122"/>
                <a:gd name="T7" fmla="*/ 61 h 122"/>
                <a:gd name="T8" fmla="*/ 61 w 122"/>
                <a:gd name="T9" fmla="*/ 0 h 122"/>
                <a:gd name="T10" fmla="*/ 64 w 122"/>
                <a:gd name="T11" fmla="*/ 109 h 122"/>
                <a:gd name="T12" fmla="*/ 64 w 122"/>
                <a:gd name="T13" fmla="*/ 102 h 122"/>
                <a:gd name="T14" fmla="*/ 57 w 122"/>
                <a:gd name="T15" fmla="*/ 102 h 122"/>
                <a:gd name="T16" fmla="*/ 57 w 122"/>
                <a:gd name="T17" fmla="*/ 109 h 122"/>
                <a:gd name="T18" fmla="*/ 29 w 122"/>
                <a:gd name="T19" fmla="*/ 97 h 122"/>
                <a:gd name="T20" fmla="*/ 28 w 122"/>
                <a:gd name="T21" fmla="*/ 97 h 122"/>
                <a:gd name="T22" fmla="*/ 27 w 122"/>
                <a:gd name="T23" fmla="*/ 95 h 122"/>
                <a:gd name="T24" fmla="*/ 25 w 122"/>
                <a:gd name="T25" fmla="*/ 93 h 122"/>
                <a:gd name="T26" fmla="*/ 24 w 122"/>
                <a:gd name="T27" fmla="*/ 93 h 122"/>
                <a:gd name="T28" fmla="*/ 13 w 122"/>
                <a:gd name="T29" fmla="*/ 65 h 122"/>
                <a:gd name="T30" fmla="*/ 20 w 122"/>
                <a:gd name="T31" fmla="*/ 65 h 122"/>
                <a:gd name="T32" fmla="*/ 20 w 122"/>
                <a:gd name="T33" fmla="*/ 58 h 122"/>
                <a:gd name="T34" fmla="*/ 13 w 122"/>
                <a:gd name="T35" fmla="*/ 58 h 122"/>
                <a:gd name="T36" fmla="*/ 57 w 122"/>
                <a:gd name="T37" fmla="*/ 13 h 122"/>
                <a:gd name="T38" fmla="*/ 57 w 122"/>
                <a:gd name="T39" fmla="*/ 20 h 122"/>
                <a:gd name="T40" fmla="*/ 64 w 122"/>
                <a:gd name="T41" fmla="*/ 20 h 122"/>
                <a:gd name="T42" fmla="*/ 64 w 122"/>
                <a:gd name="T43" fmla="*/ 13 h 122"/>
                <a:gd name="T44" fmla="*/ 83 w 122"/>
                <a:gd name="T45" fmla="*/ 18 h 122"/>
                <a:gd name="T46" fmla="*/ 83 w 122"/>
                <a:gd name="T47" fmla="*/ 19 h 122"/>
                <a:gd name="T48" fmla="*/ 86 w 122"/>
                <a:gd name="T49" fmla="*/ 21 h 122"/>
                <a:gd name="T50" fmla="*/ 87 w 122"/>
                <a:gd name="T51" fmla="*/ 21 h 122"/>
                <a:gd name="T52" fmla="*/ 90 w 122"/>
                <a:gd name="T53" fmla="*/ 23 h 122"/>
                <a:gd name="T54" fmla="*/ 91 w 122"/>
                <a:gd name="T55" fmla="*/ 24 h 122"/>
                <a:gd name="T56" fmla="*/ 93 w 122"/>
                <a:gd name="T57" fmla="*/ 26 h 122"/>
                <a:gd name="T58" fmla="*/ 94 w 122"/>
                <a:gd name="T59" fmla="*/ 27 h 122"/>
                <a:gd name="T60" fmla="*/ 96 w 122"/>
                <a:gd name="T61" fmla="*/ 29 h 122"/>
                <a:gd name="T62" fmla="*/ 98 w 122"/>
                <a:gd name="T63" fmla="*/ 31 h 122"/>
                <a:gd name="T64" fmla="*/ 99 w 122"/>
                <a:gd name="T65" fmla="*/ 32 h 122"/>
                <a:gd name="T66" fmla="*/ 101 w 122"/>
                <a:gd name="T67" fmla="*/ 35 h 122"/>
                <a:gd name="T68" fmla="*/ 101 w 122"/>
                <a:gd name="T69" fmla="*/ 36 h 122"/>
                <a:gd name="T70" fmla="*/ 103 w 122"/>
                <a:gd name="T71" fmla="*/ 39 h 122"/>
                <a:gd name="T72" fmla="*/ 103 w 122"/>
                <a:gd name="T73" fmla="*/ 39 h 122"/>
                <a:gd name="T74" fmla="*/ 108 w 122"/>
                <a:gd name="T75" fmla="*/ 58 h 122"/>
                <a:gd name="T76" fmla="*/ 102 w 122"/>
                <a:gd name="T77" fmla="*/ 58 h 122"/>
                <a:gd name="T78" fmla="*/ 102 w 122"/>
                <a:gd name="T79" fmla="*/ 65 h 122"/>
                <a:gd name="T80" fmla="*/ 108 w 122"/>
                <a:gd name="T81" fmla="*/ 65 h 122"/>
                <a:gd name="T82" fmla="*/ 64 w 122"/>
                <a:gd name="T83" fmla="*/ 109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22" h="122">
                  <a:moveTo>
                    <a:pt x="61" y="0"/>
                  </a:moveTo>
                  <a:cubicBezTo>
                    <a:pt x="27" y="0"/>
                    <a:pt x="0" y="27"/>
                    <a:pt x="0" y="61"/>
                  </a:cubicBezTo>
                  <a:cubicBezTo>
                    <a:pt x="0" y="95"/>
                    <a:pt x="27" y="122"/>
                    <a:pt x="61" y="122"/>
                  </a:cubicBezTo>
                  <a:cubicBezTo>
                    <a:pt x="94" y="122"/>
                    <a:pt x="122" y="95"/>
                    <a:pt x="122" y="61"/>
                  </a:cubicBezTo>
                  <a:cubicBezTo>
                    <a:pt x="122" y="27"/>
                    <a:pt x="94" y="0"/>
                    <a:pt x="61" y="0"/>
                  </a:cubicBezTo>
                  <a:close/>
                  <a:moveTo>
                    <a:pt x="64" y="109"/>
                  </a:moveTo>
                  <a:cubicBezTo>
                    <a:pt x="64" y="102"/>
                    <a:pt x="64" y="102"/>
                    <a:pt x="64" y="102"/>
                  </a:cubicBezTo>
                  <a:cubicBezTo>
                    <a:pt x="57" y="102"/>
                    <a:pt x="57" y="102"/>
                    <a:pt x="57" y="102"/>
                  </a:cubicBezTo>
                  <a:cubicBezTo>
                    <a:pt x="57" y="109"/>
                    <a:pt x="57" y="109"/>
                    <a:pt x="57" y="109"/>
                  </a:cubicBezTo>
                  <a:cubicBezTo>
                    <a:pt x="46" y="108"/>
                    <a:pt x="37" y="104"/>
                    <a:pt x="29" y="97"/>
                  </a:cubicBezTo>
                  <a:cubicBezTo>
                    <a:pt x="29" y="97"/>
                    <a:pt x="29" y="97"/>
                    <a:pt x="28" y="97"/>
                  </a:cubicBezTo>
                  <a:cubicBezTo>
                    <a:pt x="28" y="96"/>
                    <a:pt x="27" y="96"/>
                    <a:pt x="27" y="95"/>
                  </a:cubicBezTo>
                  <a:cubicBezTo>
                    <a:pt x="26" y="95"/>
                    <a:pt x="25" y="94"/>
                    <a:pt x="25" y="93"/>
                  </a:cubicBezTo>
                  <a:cubicBezTo>
                    <a:pt x="25" y="93"/>
                    <a:pt x="25" y="93"/>
                    <a:pt x="24" y="93"/>
                  </a:cubicBezTo>
                  <a:cubicBezTo>
                    <a:pt x="18" y="85"/>
                    <a:pt x="13" y="75"/>
                    <a:pt x="13" y="65"/>
                  </a:cubicBezTo>
                  <a:cubicBezTo>
                    <a:pt x="20" y="65"/>
                    <a:pt x="20" y="65"/>
                    <a:pt x="20" y="65"/>
                  </a:cubicBezTo>
                  <a:cubicBezTo>
                    <a:pt x="20" y="58"/>
                    <a:pt x="20" y="58"/>
                    <a:pt x="20" y="58"/>
                  </a:cubicBezTo>
                  <a:cubicBezTo>
                    <a:pt x="13" y="58"/>
                    <a:pt x="13" y="58"/>
                    <a:pt x="13" y="58"/>
                  </a:cubicBezTo>
                  <a:cubicBezTo>
                    <a:pt x="15" y="34"/>
                    <a:pt x="33" y="15"/>
                    <a:pt x="57" y="13"/>
                  </a:cubicBezTo>
                  <a:cubicBezTo>
                    <a:pt x="57" y="20"/>
                    <a:pt x="57" y="20"/>
                    <a:pt x="57" y="20"/>
                  </a:cubicBezTo>
                  <a:cubicBezTo>
                    <a:pt x="64" y="20"/>
                    <a:pt x="64" y="20"/>
                    <a:pt x="64" y="20"/>
                  </a:cubicBezTo>
                  <a:cubicBezTo>
                    <a:pt x="64" y="13"/>
                    <a:pt x="64" y="13"/>
                    <a:pt x="64" y="13"/>
                  </a:cubicBezTo>
                  <a:cubicBezTo>
                    <a:pt x="71" y="14"/>
                    <a:pt x="77" y="16"/>
                    <a:pt x="83" y="18"/>
                  </a:cubicBezTo>
                  <a:cubicBezTo>
                    <a:pt x="83" y="19"/>
                    <a:pt x="83" y="19"/>
                    <a:pt x="83" y="19"/>
                  </a:cubicBezTo>
                  <a:cubicBezTo>
                    <a:pt x="84" y="19"/>
                    <a:pt x="85" y="20"/>
                    <a:pt x="86" y="21"/>
                  </a:cubicBezTo>
                  <a:cubicBezTo>
                    <a:pt x="87" y="21"/>
                    <a:pt x="87" y="21"/>
                    <a:pt x="87" y="21"/>
                  </a:cubicBezTo>
                  <a:cubicBezTo>
                    <a:pt x="88" y="22"/>
                    <a:pt x="89" y="22"/>
                    <a:pt x="90" y="23"/>
                  </a:cubicBezTo>
                  <a:cubicBezTo>
                    <a:pt x="90" y="23"/>
                    <a:pt x="91" y="24"/>
                    <a:pt x="91" y="24"/>
                  </a:cubicBezTo>
                  <a:cubicBezTo>
                    <a:pt x="92" y="25"/>
                    <a:pt x="92" y="25"/>
                    <a:pt x="93" y="26"/>
                  </a:cubicBezTo>
                  <a:cubicBezTo>
                    <a:pt x="94" y="26"/>
                    <a:pt x="94" y="27"/>
                    <a:pt x="94" y="27"/>
                  </a:cubicBezTo>
                  <a:cubicBezTo>
                    <a:pt x="95" y="28"/>
                    <a:pt x="96" y="28"/>
                    <a:pt x="96" y="29"/>
                  </a:cubicBezTo>
                  <a:cubicBezTo>
                    <a:pt x="97" y="29"/>
                    <a:pt x="97" y="30"/>
                    <a:pt x="98" y="31"/>
                  </a:cubicBezTo>
                  <a:cubicBezTo>
                    <a:pt x="98" y="31"/>
                    <a:pt x="98" y="32"/>
                    <a:pt x="99" y="32"/>
                  </a:cubicBezTo>
                  <a:cubicBezTo>
                    <a:pt x="99" y="33"/>
                    <a:pt x="100" y="34"/>
                    <a:pt x="101" y="35"/>
                  </a:cubicBezTo>
                  <a:cubicBezTo>
                    <a:pt x="101" y="35"/>
                    <a:pt x="101" y="35"/>
                    <a:pt x="101" y="36"/>
                  </a:cubicBezTo>
                  <a:cubicBezTo>
                    <a:pt x="102" y="37"/>
                    <a:pt x="103" y="38"/>
                    <a:pt x="103" y="39"/>
                  </a:cubicBezTo>
                  <a:cubicBezTo>
                    <a:pt x="103" y="39"/>
                    <a:pt x="103" y="39"/>
                    <a:pt x="103" y="39"/>
                  </a:cubicBezTo>
                  <a:cubicBezTo>
                    <a:pt x="106" y="45"/>
                    <a:pt x="108" y="51"/>
                    <a:pt x="108" y="58"/>
                  </a:cubicBezTo>
                  <a:cubicBezTo>
                    <a:pt x="102" y="58"/>
                    <a:pt x="102" y="58"/>
                    <a:pt x="102" y="58"/>
                  </a:cubicBezTo>
                  <a:cubicBezTo>
                    <a:pt x="102" y="65"/>
                    <a:pt x="102" y="65"/>
                    <a:pt x="102" y="65"/>
                  </a:cubicBezTo>
                  <a:cubicBezTo>
                    <a:pt x="108" y="65"/>
                    <a:pt x="108" y="65"/>
                    <a:pt x="108" y="65"/>
                  </a:cubicBezTo>
                  <a:cubicBezTo>
                    <a:pt x="107" y="88"/>
                    <a:pt x="88" y="107"/>
                    <a:pt x="64" y="10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11664" tIns="55832" rIns="111664" bIns="55832" numCol="1" anchor="t" anchorCtr="0" compatLnSpc="1"/>
            <a:lstStyle/>
            <a:p>
              <a:pPr algn="just">
                <a:lnSpc>
                  <a:spcPct val="120000"/>
                </a:lnSpc>
              </a:pPr>
              <a:endParaRPr lang="en-US" sz="695">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1" name="Freeform 39"/>
            <p:cNvSpPr>
              <a:spLocks noEditPoints="1"/>
            </p:cNvSpPr>
            <p:nvPr/>
          </p:nvSpPr>
          <p:spPr bwMode="auto">
            <a:xfrm>
              <a:off x="2063750" y="3125788"/>
              <a:ext cx="69850" cy="98425"/>
            </a:xfrm>
            <a:custGeom>
              <a:avLst/>
              <a:gdLst>
                <a:gd name="T0" fmla="*/ 9 w 36"/>
                <a:gd name="T1" fmla="*/ 29 h 52"/>
                <a:gd name="T2" fmla="*/ 9 w 36"/>
                <a:gd name="T3" fmla="*/ 29 h 52"/>
                <a:gd name="T4" fmla="*/ 0 w 36"/>
                <a:gd name="T5" fmla="*/ 52 h 52"/>
                <a:gd name="T6" fmla="*/ 20 w 36"/>
                <a:gd name="T7" fmla="*/ 36 h 52"/>
                <a:gd name="T8" fmla="*/ 20 w 36"/>
                <a:gd name="T9" fmla="*/ 36 h 52"/>
                <a:gd name="T10" fmla="*/ 22 w 36"/>
                <a:gd name="T11" fmla="*/ 32 h 52"/>
                <a:gd name="T12" fmla="*/ 36 w 36"/>
                <a:gd name="T13" fmla="*/ 0 h 52"/>
                <a:gd name="T14" fmla="*/ 11 w 36"/>
                <a:gd name="T15" fmla="*/ 25 h 52"/>
                <a:gd name="T16" fmla="*/ 9 w 36"/>
                <a:gd name="T17" fmla="*/ 29 h 52"/>
                <a:gd name="T18" fmla="*/ 16 w 36"/>
                <a:gd name="T19" fmla="*/ 27 h 52"/>
                <a:gd name="T20" fmla="*/ 19 w 36"/>
                <a:gd name="T21" fmla="*/ 30 h 52"/>
                <a:gd name="T22" fmla="*/ 16 w 36"/>
                <a:gd name="T23" fmla="*/ 33 h 52"/>
                <a:gd name="T24" fmla="*/ 13 w 36"/>
                <a:gd name="T25" fmla="*/ 30 h 52"/>
                <a:gd name="T26" fmla="*/ 16 w 36"/>
                <a:gd name="T27" fmla="*/ 2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 h="52">
                  <a:moveTo>
                    <a:pt x="9" y="29"/>
                  </a:moveTo>
                  <a:cubicBezTo>
                    <a:pt x="9" y="29"/>
                    <a:pt x="9" y="29"/>
                    <a:pt x="9" y="29"/>
                  </a:cubicBezTo>
                  <a:cubicBezTo>
                    <a:pt x="0" y="52"/>
                    <a:pt x="0" y="52"/>
                    <a:pt x="0" y="52"/>
                  </a:cubicBezTo>
                  <a:cubicBezTo>
                    <a:pt x="20" y="36"/>
                    <a:pt x="20" y="36"/>
                    <a:pt x="20" y="36"/>
                  </a:cubicBezTo>
                  <a:cubicBezTo>
                    <a:pt x="20" y="36"/>
                    <a:pt x="20" y="36"/>
                    <a:pt x="20" y="36"/>
                  </a:cubicBezTo>
                  <a:cubicBezTo>
                    <a:pt x="22" y="35"/>
                    <a:pt x="22" y="33"/>
                    <a:pt x="22" y="32"/>
                  </a:cubicBezTo>
                  <a:cubicBezTo>
                    <a:pt x="36" y="0"/>
                    <a:pt x="36" y="0"/>
                    <a:pt x="36" y="0"/>
                  </a:cubicBezTo>
                  <a:cubicBezTo>
                    <a:pt x="11" y="25"/>
                    <a:pt x="11" y="25"/>
                    <a:pt x="11" y="25"/>
                  </a:cubicBezTo>
                  <a:cubicBezTo>
                    <a:pt x="10" y="26"/>
                    <a:pt x="9" y="27"/>
                    <a:pt x="9" y="29"/>
                  </a:cubicBezTo>
                  <a:close/>
                  <a:moveTo>
                    <a:pt x="16" y="27"/>
                  </a:moveTo>
                  <a:cubicBezTo>
                    <a:pt x="17" y="27"/>
                    <a:pt x="19" y="28"/>
                    <a:pt x="19" y="30"/>
                  </a:cubicBezTo>
                  <a:cubicBezTo>
                    <a:pt x="19" y="32"/>
                    <a:pt x="17" y="33"/>
                    <a:pt x="16" y="33"/>
                  </a:cubicBezTo>
                  <a:cubicBezTo>
                    <a:pt x="14" y="33"/>
                    <a:pt x="13" y="32"/>
                    <a:pt x="13" y="30"/>
                  </a:cubicBezTo>
                  <a:cubicBezTo>
                    <a:pt x="13" y="28"/>
                    <a:pt x="14" y="27"/>
                    <a:pt x="16"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11664" tIns="55832" rIns="111664" bIns="55832" numCol="1" anchor="t" anchorCtr="0" compatLnSpc="1"/>
            <a:lstStyle/>
            <a:p>
              <a:pPr algn="just">
                <a:lnSpc>
                  <a:spcPct val="120000"/>
                </a:lnSpc>
              </a:pPr>
              <a:endParaRPr lang="en-US" sz="695">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2" name="Oval 40"/>
            <p:cNvSpPr>
              <a:spLocks noChangeArrowheads="1"/>
            </p:cNvSpPr>
            <p:nvPr/>
          </p:nvSpPr>
          <p:spPr bwMode="auto">
            <a:xfrm>
              <a:off x="2090738" y="3179763"/>
              <a:ext cx="6350" cy="63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111664" tIns="55832" rIns="111664" bIns="55832" numCol="1" anchor="t" anchorCtr="0" compatLnSpc="1"/>
            <a:lstStyle/>
            <a:p>
              <a:pPr algn="just">
                <a:lnSpc>
                  <a:spcPct val="120000"/>
                </a:lnSpc>
              </a:pPr>
              <a:endParaRPr lang="en-US" sz="695">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23" name="Group 22"/>
          <p:cNvGrpSpPr/>
          <p:nvPr/>
        </p:nvGrpSpPr>
        <p:grpSpPr>
          <a:xfrm>
            <a:off x="8810511" y="4651787"/>
            <a:ext cx="451276" cy="434685"/>
            <a:chOff x="4616450" y="1549401"/>
            <a:chExt cx="215900" cy="207963"/>
          </a:xfrm>
          <a:solidFill>
            <a:schemeClr val="bg1"/>
          </a:solidFill>
        </p:grpSpPr>
        <p:sp>
          <p:nvSpPr>
            <p:cNvPr id="24" name="Freeform 6"/>
            <p:cNvSpPr>
              <a:spLocks noEditPoints="1"/>
            </p:cNvSpPr>
            <p:nvPr/>
          </p:nvSpPr>
          <p:spPr bwMode="auto">
            <a:xfrm>
              <a:off x="4616450" y="1549401"/>
              <a:ext cx="215900" cy="207963"/>
            </a:xfrm>
            <a:custGeom>
              <a:avLst/>
              <a:gdLst>
                <a:gd name="T0" fmla="*/ 124 w 133"/>
                <a:gd name="T1" fmla="*/ 0 h 127"/>
                <a:gd name="T2" fmla="*/ 9 w 133"/>
                <a:gd name="T3" fmla="*/ 0 h 127"/>
                <a:gd name="T4" fmla="*/ 0 w 133"/>
                <a:gd name="T5" fmla="*/ 9 h 127"/>
                <a:gd name="T6" fmla="*/ 0 w 133"/>
                <a:gd name="T7" fmla="*/ 91 h 127"/>
                <a:gd name="T8" fmla="*/ 9 w 133"/>
                <a:gd name="T9" fmla="*/ 100 h 127"/>
                <a:gd name="T10" fmla="*/ 53 w 133"/>
                <a:gd name="T11" fmla="*/ 100 h 127"/>
                <a:gd name="T12" fmla="*/ 39 w 133"/>
                <a:gd name="T13" fmla="*/ 118 h 127"/>
                <a:gd name="T14" fmla="*/ 39 w 133"/>
                <a:gd name="T15" fmla="*/ 127 h 127"/>
                <a:gd name="T16" fmla="*/ 53 w 133"/>
                <a:gd name="T17" fmla="*/ 127 h 127"/>
                <a:gd name="T18" fmla="*/ 80 w 133"/>
                <a:gd name="T19" fmla="*/ 127 h 127"/>
                <a:gd name="T20" fmla="*/ 93 w 133"/>
                <a:gd name="T21" fmla="*/ 127 h 127"/>
                <a:gd name="T22" fmla="*/ 93 w 133"/>
                <a:gd name="T23" fmla="*/ 118 h 127"/>
                <a:gd name="T24" fmla="*/ 80 w 133"/>
                <a:gd name="T25" fmla="*/ 100 h 127"/>
                <a:gd name="T26" fmla="*/ 124 w 133"/>
                <a:gd name="T27" fmla="*/ 100 h 127"/>
                <a:gd name="T28" fmla="*/ 133 w 133"/>
                <a:gd name="T29" fmla="*/ 91 h 127"/>
                <a:gd name="T30" fmla="*/ 133 w 133"/>
                <a:gd name="T31" fmla="*/ 9 h 127"/>
                <a:gd name="T32" fmla="*/ 124 w 133"/>
                <a:gd name="T33" fmla="*/ 0 h 127"/>
                <a:gd name="T34" fmla="*/ 59 w 133"/>
                <a:gd name="T35" fmla="*/ 89 h 127"/>
                <a:gd name="T36" fmla="*/ 67 w 133"/>
                <a:gd name="T37" fmla="*/ 82 h 127"/>
                <a:gd name="T38" fmla="*/ 75 w 133"/>
                <a:gd name="T39" fmla="*/ 89 h 127"/>
                <a:gd name="T40" fmla="*/ 67 w 133"/>
                <a:gd name="T41" fmla="*/ 97 h 127"/>
                <a:gd name="T42" fmla="*/ 59 w 133"/>
                <a:gd name="T43" fmla="*/ 89 h 127"/>
                <a:gd name="T44" fmla="*/ 123 w 133"/>
                <a:gd name="T45" fmla="*/ 79 h 127"/>
                <a:gd name="T46" fmla="*/ 9 w 133"/>
                <a:gd name="T47" fmla="*/ 79 h 127"/>
                <a:gd name="T48" fmla="*/ 9 w 133"/>
                <a:gd name="T49" fmla="*/ 10 h 127"/>
                <a:gd name="T50" fmla="*/ 123 w 133"/>
                <a:gd name="T51" fmla="*/ 10 h 127"/>
                <a:gd name="T52" fmla="*/ 123 w 133"/>
                <a:gd name="T53" fmla="*/ 79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3" h="127">
                  <a:moveTo>
                    <a:pt x="124" y="0"/>
                  </a:moveTo>
                  <a:cubicBezTo>
                    <a:pt x="9" y="0"/>
                    <a:pt x="9" y="0"/>
                    <a:pt x="9" y="0"/>
                  </a:cubicBezTo>
                  <a:cubicBezTo>
                    <a:pt x="4" y="0"/>
                    <a:pt x="0" y="4"/>
                    <a:pt x="0" y="9"/>
                  </a:cubicBezTo>
                  <a:cubicBezTo>
                    <a:pt x="0" y="91"/>
                    <a:pt x="0" y="91"/>
                    <a:pt x="0" y="91"/>
                  </a:cubicBezTo>
                  <a:cubicBezTo>
                    <a:pt x="0" y="96"/>
                    <a:pt x="4" y="100"/>
                    <a:pt x="9" y="100"/>
                  </a:cubicBezTo>
                  <a:cubicBezTo>
                    <a:pt x="53" y="100"/>
                    <a:pt x="53" y="100"/>
                    <a:pt x="53" y="100"/>
                  </a:cubicBezTo>
                  <a:cubicBezTo>
                    <a:pt x="53" y="100"/>
                    <a:pt x="55" y="118"/>
                    <a:pt x="39" y="118"/>
                  </a:cubicBezTo>
                  <a:cubicBezTo>
                    <a:pt x="39" y="127"/>
                    <a:pt x="39" y="127"/>
                    <a:pt x="39" y="127"/>
                  </a:cubicBezTo>
                  <a:cubicBezTo>
                    <a:pt x="53" y="127"/>
                    <a:pt x="53" y="127"/>
                    <a:pt x="53" y="127"/>
                  </a:cubicBezTo>
                  <a:cubicBezTo>
                    <a:pt x="80" y="127"/>
                    <a:pt x="80" y="127"/>
                    <a:pt x="80" y="127"/>
                  </a:cubicBezTo>
                  <a:cubicBezTo>
                    <a:pt x="93" y="127"/>
                    <a:pt x="93" y="127"/>
                    <a:pt x="93" y="127"/>
                  </a:cubicBezTo>
                  <a:cubicBezTo>
                    <a:pt x="93" y="118"/>
                    <a:pt x="93" y="118"/>
                    <a:pt x="93" y="118"/>
                  </a:cubicBezTo>
                  <a:cubicBezTo>
                    <a:pt x="77" y="118"/>
                    <a:pt x="80" y="100"/>
                    <a:pt x="80" y="100"/>
                  </a:cubicBezTo>
                  <a:cubicBezTo>
                    <a:pt x="124" y="100"/>
                    <a:pt x="124" y="100"/>
                    <a:pt x="124" y="100"/>
                  </a:cubicBezTo>
                  <a:cubicBezTo>
                    <a:pt x="129" y="100"/>
                    <a:pt x="133" y="96"/>
                    <a:pt x="133" y="91"/>
                  </a:cubicBezTo>
                  <a:cubicBezTo>
                    <a:pt x="133" y="9"/>
                    <a:pt x="133" y="9"/>
                    <a:pt x="133" y="9"/>
                  </a:cubicBezTo>
                  <a:cubicBezTo>
                    <a:pt x="133" y="4"/>
                    <a:pt x="129" y="0"/>
                    <a:pt x="124" y="0"/>
                  </a:cubicBezTo>
                  <a:close/>
                  <a:moveTo>
                    <a:pt x="59" y="89"/>
                  </a:moveTo>
                  <a:cubicBezTo>
                    <a:pt x="59" y="85"/>
                    <a:pt x="63" y="82"/>
                    <a:pt x="67" y="82"/>
                  </a:cubicBezTo>
                  <a:cubicBezTo>
                    <a:pt x="71" y="82"/>
                    <a:pt x="75" y="85"/>
                    <a:pt x="75" y="89"/>
                  </a:cubicBezTo>
                  <a:cubicBezTo>
                    <a:pt x="75" y="93"/>
                    <a:pt x="71" y="97"/>
                    <a:pt x="67" y="97"/>
                  </a:cubicBezTo>
                  <a:cubicBezTo>
                    <a:pt x="63" y="97"/>
                    <a:pt x="59" y="93"/>
                    <a:pt x="59" y="89"/>
                  </a:cubicBezTo>
                  <a:close/>
                  <a:moveTo>
                    <a:pt x="123" y="79"/>
                  </a:moveTo>
                  <a:cubicBezTo>
                    <a:pt x="9" y="79"/>
                    <a:pt x="9" y="79"/>
                    <a:pt x="9" y="79"/>
                  </a:cubicBezTo>
                  <a:cubicBezTo>
                    <a:pt x="9" y="10"/>
                    <a:pt x="9" y="10"/>
                    <a:pt x="9" y="10"/>
                  </a:cubicBezTo>
                  <a:cubicBezTo>
                    <a:pt x="123" y="10"/>
                    <a:pt x="123" y="10"/>
                    <a:pt x="123" y="10"/>
                  </a:cubicBezTo>
                  <a:lnTo>
                    <a:pt x="123" y="7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11664" tIns="55832" rIns="111664" bIns="55832" numCol="1" anchor="t" anchorCtr="0" compatLnSpc="1"/>
            <a:lstStyle/>
            <a:p>
              <a:pPr algn="just">
                <a:lnSpc>
                  <a:spcPct val="120000"/>
                </a:lnSpc>
              </a:pPr>
              <a:endParaRPr lang="en-US" sz="695">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5" name="Oval 7"/>
            <p:cNvSpPr>
              <a:spLocks noChangeArrowheads="1"/>
            </p:cNvSpPr>
            <p:nvPr/>
          </p:nvSpPr>
          <p:spPr bwMode="auto">
            <a:xfrm>
              <a:off x="4718050" y="1685926"/>
              <a:ext cx="15875" cy="1746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111664" tIns="55832" rIns="111664" bIns="55832" numCol="1" anchor="t" anchorCtr="0" compatLnSpc="1"/>
            <a:lstStyle/>
            <a:p>
              <a:pPr algn="just">
                <a:lnSpc>
                  <a:spcPct val="120000"/>
                </a:lnSpc>
              </a:pPr>
              <a:endParaRPr lang="en-US" sz="695">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26" name="Freeform 59"/>
          <p:cNvSpPr>
            <a:spLocks noEditPoints="1"/>
          </p:cNvSpPr>
          <p:nvPr/>
        </p:nvSpPr>
        <p:spPr bwMode="auto">
          <a:xfrm>
            <a:off x="3629618" y="4560369"/>
            <a:ext cx="392299" cy="526104"/>
          </a:xfrm>
          <a:custGeom>
            <a:avLst/>
            <a:gdLst>
              <a:gd name="T0" fmla="*/ 108 w 108"/>
              <a:gd name="T1" fmla="*/ 145 h 145"/>
              <a:gd name="T2" fmla="*/ 0 w 108"/>
              <a:gd name="T3" fmla="*/ 145 h 145"/>
              <a:gd name="T4" fmla="*/ 0 w 108"/>
              <a:gd name="T5" fmla="*/ 135 h 145"/>
              <a:gd name="T6" fmla="*/ 13 w 108"/>
              <a:gd name="T7" fmla="*/ 124 h 145"/>
              <a:gd name="T8" fmla="*/ 96 w 108"/>
              <a:gd name="T9" fmla="*/ 124 h 145"/>
              <a:gd name="T10" fmla="*/ 108 w 108"/>
              <a:gd name="T11" fmla="*/ 135 h 145"/>
              <a:gd name="T12" fmla="*/ 108 w 108"/>
              <a:gd name="T13" fmla="*/ 145 h 145"/>
              <a:gd name="T14" fmla="*/ 16 w 108"/>
              <a:gd name="T15" fmla="*/ 116 h 145"/>
              <a:gd name="T16" fmla="*/ 24 w 108"/>
              <a:gd name="T17" fmla="*/ 91 h 145"/>
              <a:gd name="T18" fmla="*/ 85 w 108"/>
              <a:gd name="T19" fmla="*/ 91 h 145"/>
              <a:gd name="T20" fmla="*/ 93 w 108"/>
              <a:gd name="T21" fmla="*/ 116 h 145"/>
              <a:gd name="T22" fmla="*/ 16 w 108"/>
              <a:gd name="T23" fmla="*/ 116 h 145"/>
              <a:gd name="T24" fmla="*/ 28 w 108"/>
              <a:gd name="T25" fmla="*/ 76 h 145"/>
              <a:gd name="T26" fmla="*/ 36 w 108"/>
              <a:gd name="T27" fmla="*/ 51 h 145"/>
              <a:gd name="T28" fmla="*/ 72 w 108"/>
              <a:gd name="T29" fmla="*/ 51 h 145"/>
              <a:gd name="T30" fmla="*/ 80 w 108"/>
              <a:gd name="T31" fmla="*/ 76 h 145"/>
              <a:gd name="T32" fmla="*/ 28 w 108"/>
              <a:gd name="T33" fmla="*/ 76 h 145"/>
              <a:gd name="T34" fmla="*/ 49 w 108"/>
              <a:gd name="T35" fmla="*/ 12 h 145"/>
              <a:gd name="T36" fmla="*/ 60 w 108"/>
              <a:gd name="T37" fmla="*/ 12 h 145"/>
              <a:gd name="T38" fmla="*/ 68 w 108"/>
              <a:gd name="T39" fmla="*/ 36 h 145"/>
              <a:gd name="T40" fmla="*/ 41 w 108"/>
              <a:gd name="T41" fmla="*/ 36 h 145"/>
              <a:gd name="T42" fmla="*/ 49 w 108"/>
              <a:gd name="T43" fmla="*/ 12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8" h="145">
                <a:moveTo>
                  <a:pt x="108" y="145"/>
                </a:moveTo>
                <a:cubicBezTo>
                  <a:pt x="0" y="145"/>
                  <a:pt x="0" y="145"/>
                  <a:pt x="0" y="145"/>
                </a:cubicBezTo>
                <a:cubicBezTo>
                  <a:pt x="0" y="135"/>
                  <a:pt x="0" y="135"/>
                  <a:pt x="0" y="135"/>
                </a:cubicBezTo>
                <a:cubicBezTo>
                  <a:pt x="13" y="124"/>
                  <a:pt x="13" y="124"/>
                  <a:pt x="13" y="124"/>
                </a:cubicBezTo>
                <a:cubicBezTo>
                  <a:pt x="96" y="124"/>
                  <a:pt x="96" y="124"/>
                  <a:pt x="96" y="124"/>
                </a:cubicBezTo>
                <a:cubicBezTo>
                  <a:pt x="108" y="135"/>
                  <a:pt x="108" y="135"/>
                  <a:pt x="108" y="135"/>
                </a:cubicBezTo>
                <a:lnTo>
                  <a:pt x="108" y="145"/>
                </a:lnTo>
                <a:close/>
                <a:moveTo>
                  <a:pt x="16" y="116"/>
                </a:moveTo>
                <a:cubicBezTo>
                  <a:pt x="24" y="91"/>
                  <a:pt x="24" y="91"/>
                  <a:pt x="24" y="91"/>
                </a:cubicBezTo>
                <a:cubicBezTo>
                  <a:pt x="85" y="91"/>
                  <a:pt x="85" y="91"/>
                  <a:pt x="85" y="91"/>
                </a:cubicBezTo>
                <a:cubicBezTo>
                  <a:pt x="93" y="116"/>
                  <a:pt x="93" y="116"/>
                  <a:pt x="93" y="116"/>
                </a:cubicBezTo>
                <a:lnTo>
                  <a:pt x="16" y="116"/>
                </a:lnTo>
                <a:close/>
                <a:moveTo>
                  <a:pt x="28" y="76"/>
                </a:moveTo>
                <a:cubicBezTo>
                  <a:pt x="36" y="51"/>
                  <a:pt x="36" y="51"/>
                  <a:pt x="36" y="51"/>
                </a:cubicBezTo>
                <a:cubicBezTo>
                  <a:pt x="72" y="51"/>
                  <a:pt x="72" y="51"/>
                  <a:pt x="72" y="51"/>
                </a:cubicBezTo>
                <a:cubicBezTo>
                  <a:pt x="80" y="76"/>
                  <a:pt x="80" y="76"/>
                  <a:pt x="80" y="76"/>
                </a:cubicBezTo>
                <a:lnTo>
                  <a:pt x="28" y="76"/>
                </a:lnTo>
                <a:close/>
                <a:moveTo>
                  <a:pt x="49" y="12"/>
                </a:moveTo>
                <a:cubicBezTo>
                  <a:pt x="49" y="12"/>
                  <a:pt x="54" y="0"/>
                  <a:pt x="60" y="12"/>
                </a:cubicBezTo>
                <a:cubicBezTo>
                  <a:pt x="68" y="36"/>
                  <a:pt x="68" y="36"/>
                  <a:pt x="68" y="36"/>
                </a:cubicBezTo>
                <a:cubicBezTo>
                  <a:pt x="41" y="36"/>
                  <a:pt x="41" y="36"/>
                  <a:pt x="41" y="36"/>
                </a:cubicBezTo>
                <a:lnTo>
                  <a:pt x="49" y="12"/>
                </a:lnTo>
                <a:close/>
              </a:path>
            </a:pathLst>
          </a:custGeom>
          <a:solidFill>
            <a:schemeClr val="bg1"/>
          </a:solidFill>
          <a:ln>
            <a:noFill/>
          </a:ln>
        </p:spPr>
        <p:txBody>
          <a:bodyPr vert="horz" wrap="square" lIns="111664" tIns="55832" rIns="111664" bIns="55832" numCol="1" anchor="t" anchorCtr="0" compatLnSpc="1"/>
          <a:lstStyle/>
          <a:p>
            <a:pPr algn="just">
              <a:lnSpc>
                <a:spcPct val="120000"/>
              </a:lnSpc>
            </a:pPr>
            <a:endParaRPr lang="en-US" sz="695">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27" name="Group 26"/>
          <p:cNvGrpSpPr/>
          <p:nvPr/>
        </p:nvGrpSpPr>
        <p:grpSpPr>
          <a:xfrm>
            <a:off x="3650953" y="3490624"/>
            <a:ext cx="370965" cy="429731"/>
            <a:chOff x="3581400" y="3905251"/>
            <a:chExt cx="160338" cy="185738"/>
          </a:xfrm>
          <a:solidFill>
            <a:schemeClr val="bg1"/>
          </a:solidFill>
        </p:grpSpPr>
        <p:sp>
          <p:nvSpPr>
            <p:cNvPr id="28" name="Rectangle 33"/>
            <p:cNvSpPr>
              <a:spLocks noChangeArrowheads="1"/>
            </p:cNvSpPr>
            <p:nvPr/>
          </p:nvSpPr>
          <p:spPr bwMode="auto">
            <a:xfrm>
              <a:off x="3670300" y="3941763"/>
              <a:ext cx="28575" cy="149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664" tIns="55832" rIns="111664" bIns="55832" numCol="1" anchor="t" anchorCtr="0" compatLnSpc="1"/>
            <a:lstStyle/>
            <a:p>
              <a:pPr algn="just">
                <a:lnSpc>
                  <a:spcPct val="120000"/>
                </a:lnSpc>
              </a:pPr>
              <a:endParaRPr lang="en-US" sz="695">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9" name="Rectangle 34"/>
            <p:cNvSpPr>
              <a:spLocks noChangeArrowheads="1"/>
            </p:cNvSpPr>
            <p:nvPr/>
          </p:nvSpPr>
          <p:spPr bwMode="auto">
            <a:xfrm>
              <a:off x="3627438" y="3971926"/>
              <a:ext cx="26988" cy="1190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664" tIns="55832" rIns="111664" bIns="55832" numCol="1" anchor="t" anchorCtr="0" compatLnSpc="1"/>
            <a:lstStyle/>
            <a:p>
              <a:pPr algn="just">
                <a:lnSpc>
                  <a:spcPct val="120000"/>
                </a:lnSpc>
              </a:pPr>
              <a:endParaRPr lang="en-US" sz="695">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0" name="Rectangle 35"/>
            <p:cNvSpPr>
              <a:spLocks noChangeArrowheads="1"/>
            </p:cNvSpPr>
            <p:nvPr/>
          </p:nvSpPr>
          <p:spPr bwMode="auto">
            <a:xfrm>
              <a:off x="3581400" y="3994151"/>
              <a:ext cx="26988" cy="968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664" tIns="55832" rIns="111664" bIns="55832" numCol="1" anchor="t" anchorCtr="0" compatLnSpc="1"/>
            <a:lstStyle/>
            <a:p>
              <a:pPr algn="just">
                <a:lnSpc>
                  <a:spcPct val="120000"/>
                </a:lnSpc>
              </a:pPr>
              <a:endParaRPr lang="en-US" sz="695">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1" name="Rectangle 36"/>
            <p:cNvSpPr>
              <a:spLocks noChangeArrowheads="1"/>
            </p:cNvSpPr>
            <p:nvPr/>
          </p:nvSpPr>
          <p:spPr bwMode="auto">
            <a:xfrm>
              <a:off x="3714750" y="3905251"/>
              <a:ext cx="26988" cy="1857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664" tIns="55832" rIns="111664" bIns="55832" numCol="1" anchor="t" anchorCtr="0" compatLnSpc="1"/>
            <a:lstStyle/>
            <a:p>
              <a:pPr algn="just">
                <a:lnSpc>
                  <a:spcPct val="120000"/>
                </a:lnSpc>
              </a:pPr>
              <a:endParaRPr lang="en-US" sz="695">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32" name="TextBox 8"/>
          <p:cNvSpPr txBox="1"/>
          <p:nvPr/>
        </p:nvSpPr>
        <p:spPr>
          <a:xfrm>
            <a:off x="609599" y="266929"/>
            <a:ext cx="3083471" cy="430530"/>
          </a:xfrm>
          <a:prstGeom prst="rect">
            <a:avLst/>
          </a:prstGeom>
          <a:noFill/>
        </p:spPr>
        <p:txBody>
          <a:bodyPr wrap="square" lIns="0" tIns="0" rIns="0" bIns="0" rtlCol="0" anchor="ctr">
            <a:spAutoFit/>
          </a:bodyPr>
          <a:lstStyle/>
          <a:p>
            <a:r>
              <a:rPr lang="zh-CN" sz="28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需求工程计划</a:t>
            </a:r>
          </a:p>
        </p:txBody>
      </p:sp>
      <p:sp>
        <p:nvSpPr>
          <p:cNvPr id="33" name="TextBox 8"/>
          <p:cNvSpPr txBox="1"/>
          <p:nvPr/>
        </p:nvSpPr>
        <p:spPr>
          <a:xfrm>
            <a:off x="609600" y="704295"/>
            <a:ext cx="3219450" cy="215265"/>
          </a:xfrm>
          <a:prstGeom prst="rect">
            <a:avLst/>
          </a:prstGeom>
          <a:noFill/>
        </p:spPr>
        <p:txBody>
          <a:bodyPr wrap="square" lIns="0" tIns="0" rIns="0" bIns="0" rtlCol="0" anchor="ctr">
            <a:spAutoFit/>
          </a:bodyPr>
          <a:lstStyle/>
          <a:p>
            <a:r>
              <a:rPr lang="zh-CN" sz="14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配置系统管理指南</a:t>
            </a:r>
          </a:p>
        </p:txBody>
      </p:sp>
      <p:sp>
        <p:nvSpPr>
          <p:cNvPr id="2" name="TextBox 39"/>
          <p:cNvSpPr txBox="1"/>
          <p:nvPr/>
        </p:nvSpPr>
        <p:spPr>
          <a:xfrm>
            <a:off x="956945" y="1096010"/>
            <a:ext cx="5857240" cy="368935"/>
          </a:xfrm>
          <a:prstGeom prst="rect">
            <a:avLst/>
          </a:prstGeom>
          <a:noFill/>
        </p:spPr>
        <p:txBody>
          <a:bodyPr wrap="square" lIns="0" tIns="0" rIns="0" bIns="0" rtlCol="0">
            <a:spAutoFit/>
          </a:bodyPr>
          <a:lstStyle/>
          <a:p>
            <a:r>
              <a:rPr lang="zh-CN" sz="2400" dirty="0">
                <a:solidFill>
                  <a:schemeClr val="tx1"/>
                </a:solidFill>
                <a:latin typeface="Impact" panose="020B0806030902050204" pitchFamily="34" charset="0"/>
                <a:ea typeface="微软雅黑" panose="020B0503020204020204" pitchFamily="34" charset="-122"/>
                <a:sym typeface="Arial" panose="020B0604020202020204" pitchFamily="34" charset="0"/>
              </a:rPr>
              <a:t>详情参见需求工程计划</a:t>
            </a:r>
            <a:r>
              <a:rPr lang="en-US" altLang="zh-CN" sz="2400" dirty="0">
                <a:solidFill>
                  <a:schemeClr val="tx1"/>
                </a:solidFill>
                <a:latin typeface="Impact" panose="020B0806030902050204" pitchFamily="34" charset="0"/>
                <a:ea typeface="微软雅黑" panose="020B0503020204020204" pitchFamily="34" charset="-122"/>
                <a:sym typeface="Arial" panose="020B0604020202020204" pitchFamily="34" charset="0"/>
              </a:rPr>
              <a:t>-</a:t>
            </a:r>
            <a:r>
              <a:rPr lang="zh-CN" altLang="en-US" sz="2400" dirty="0">
                <a:solidFill>
                  <a:schemeClr val="tx1"/>
                </a:solidFill>
                <a:latin typeface="Impact" panose="020B0806030902050204" pitchFamily="34" charset="0"/>
                <a:ea typeface="微软雅黑" panose="020B0503020204020204" pitchFamily="34" charset="-122"/>
                <a:sym typeface="Arial" panose="020B0604020202020204" pitchFamily="34" charset="0"/>
              </a:rPr>
              <a:t>配置系统管理指南</a:t>
            </a:r>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ppt_x"/>
                                          </p:val>
                                        </p:tav>
                                        <p:tav tm="100000">
                                          <p:val>
                                            <p:strVal val="#ppt_x"/>
                                          </p:val>
                                        </p:tav>
                                      </p:tavLst>
                                    </p:anim>
                                    <p:anim calcmode="lin" valueType="num">
                                      <p:cBhvr additive="base">
                                        <p:cTn id="8" dur="250" fill="hold"/>
                                        <p:tgtEl>
                                          <p:spTgt spid="8"/>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250" fill="hold"/>
                                        <p:tgtEl>
                                          <p:spTgt spid="9"/>
                                        </p:tgtEl>
                                        <p:attrNameLst>
                                          <p:attrName>ppt_x</p:attrName>
                                        </p:attrNameLst>
                                      </p:cBhvr>
                                      <p:tavLst>
                                        <p:tav tm="0">
                                          <p:val>
                                            <p:strVal val="#ppt_x"/>
                                          </p:val>
                                        </p:tav>
                                        <p:tav tm="100000">
                                          <p:val>
                                            <p:strVal val="#ppt_x"/>
                                          </p:val>
                                        </p:tav>
                                      </p:tavLst>
                                    </p:anim>
                                    <p:anim calcmode="lin" valueType="num">
                                      <p:cBhvr additive="base">
                                        <p:cTn id="13" dur="250" fill="hold"/>
                                        <p:tgtEl>
                                          <p:spTgt spid="9"/>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grpId="0"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250" fill="hold"/>
                                        <p:tgtEl>
                                          <p:spTgt spid="7"/>
                                        </p:tgtEl>
                                        <p:attrNameLst>
                                          <p:attrName>ppt_x</p:attrName>
                                        </p:attrNameLst>
                                      </p:cBhvr>
                                      <p:tavLst>
                                        <p:tav tm="0">
                                          <p:val>
                                            <p:strVal val="#ppt_x"/>
                                          </p:val>
                                        </p:tav>
                                        <p:tav tm="100000">
                                          <p:val>
                                            <p:strVal val="#ppt_x"/>
                                          </p:val>
                                        </p:tav>
                                      </p:tavLst>
                                    </p:anim>
                                    <p:anim calcmode="lin" valueType="num">
                                      <p:cBhvr additive="base">
                                        <p:cTn id="18" dur="250" fill="hold"/>
                                        <p:tgtEl>
                                          <p:spTgt spid="7"/>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grpId="0" nodeType="afterEffect">
                                  <p:stCondLst>
                                    <p:cond delay="0"/>
                                  </p:stCondLst>
                                  <p:childTnLst>
                                    <p:set>
                                      <p:cBhvr>
                                        <p:cTn id="21" dur="1" fill="hold">
                                          <p:stCondLst>
                                            <p:cond delay="0"/>
                                          </p:stCondLst>
                                        </p:cTn>
                                        <p:tgtEl>
                                          <p:spTgt spid="10"/>
                                        </p:tgtEl>
                                        <p:attrNameLst>
                                          <p:attrName>style.visibility</p:attrName>
                                        </p:attrNameLst>
                                      </p:cBhvr>
                                      <p:to>
                                        <p:strVal val="visible"/>
                                      </p:to>
                                    </p:set>
                                    <p:anim calcmode="lin" valueType="num">
                                      <p:cBhvr additive="base">
                                        <p:cTn id="22" dur="250" fill="hold"/>
                                        <p:tgtEl>
                                          <p:spTgt spid="10"/>
                                        </p:tgtEl>
                                        <p:attrNameLst>
                                          <p:attrName>ppt_x</p:attrName>
                                        </p:attrNameLst>
                                      </p:cBhvr>
                                      <p:tavLst>
                                        <p:tav tm="0">
                                          <p:val>
                                            <p:strVal val="#ppt_x"/>
                                          </p:val>
                                        </p:tav>
                                        <p:tav tm="100000">
                                          <p:val>
                                            <p:strVal val="#ppt_x"/>
                                          </p:val>
                                        </p:tav>
                                      </p:tavLst>
                                    </p:anim>
                                    <p:anim calcmode="lin" valueType="num">
                                      <p:cBhvr additive="base">
                                        <p:cTn id="23" dur="250" fill="hold"/>
                                        <p:tgtEl>
                                          <p:spTgt spid="10"/>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2" presetClass="entr" presetSubtype="4" fill="hold" grpId="0" nodeType="afterEffect">
                                  <p:stCondLst>
                                    <p:cond delay="0"/>
                                  </p:stCondLst>
                                  <p:childTnLst>
                                    <p:set>
                                      <p:cBhvr>
                                        <p:cTn id="26" dur="1" fill="hold">
                                          <p:stCondLst>
                                            <p:cond delay="0"/>
                                          </p:stCondLst>
                                        </p:cTn>
                                        <p:tgtEl>
                                          <p:spTgt spid="17"/>
                                        </p:tgtEl>
                                        <p:attrNameLst>
                                          <p:attrName>style.visibility</p:attrName>
                                        </p:attrNameLst>
                                      </p:cBhvr>
                                      <p:to>
                                        <p:strVal val="visible"/>
                                      </p:to>
                                    </p:set>
                                    <p:anim calcmode="lin" valueType="num">
                                      <p:cBhvr additive="base">
                                        <p:cTn id="27" dur="250" fill="hold"/>
                                        <p:tgtEl>
                                          <p:spTgt spid="17"/>
                                        </p:tgtEl>
                                        <p:attrNameLst>
                                          <p:attrName>ppt_x</p:attrName>
                                        </p:attrNameLst>
                                      </p:cBhvr>
                                      <p:tavLst>
                                        <p:tav tm="0">
                                          <p:val>
                                            <p:strVal val="#ppt_x"/>
                                          </p:val>
                                        </p:tav>
                                        <p:tav tm="100000">
                                          <p:val>
                                            <p:strVal val="#ppt_x"/>
                                          </p:val>
                                        </p:tav>
                                      </p:tavLst>
                                    </p:anim>
                                    <p:anim calcmode="lin" valueType="num">
                                      <p:cBhvr additive="base">
                                        <p:cTn id="28" dur="250" fill="hold"/>
                                        <p:tgtEl>
                                          <p:spTgt spid="17"/>
                                        </p:tgtEl>
                                        <p:attrNameLst>
                                          <p:attrName>ppt_y</p:attrName>
                                        </p:attrNameLst>
                                      </p:cBhvr>
                                      <p:tavLst>
                                        <p:tav tm="0">
                                          <p:val>
                                            <p:strVal val="1+#ppt_h/2"/>
                                          </p:val>
                                        </p:tav>
                                        <p:tav tm="100000">
                                          <p:val>
                                            <p:strVal val="#ppt_y"/>
                                          </p:val>
                                        </p:tav>
                                      </p:tavLst>
                                    </p:anim>
                                  </p:childTnLst>
                                </p:cTn>
                              </p:par>
                            </p:childTnLst>
                          </p:cTn>
                        </p:par>
                        <p:par>
                          <p:cTn id="29" fill="hold">
                            <p:stCondLst>
                              <p:cond delay="2500"/>
                            </p:stCondLst>
                            <p:childTnLst>
                              <p:par>
                                <p:cTn id="30" presetID="2" presetClass="entr" presetSubtype="4" fill="hold" nodeType="afterEffect">
                                  <p:stCondLst>
                                    <p:cond delay="0"/>
                                  </p:stCondLst>
                                  <p:childTnLst>
                                    <p:set>
                                      <p:cBhvr>
                                        <p:cTn id="31" dur="1" fill="hold">
                                          <p:stCondLst>
                                            <p:cond delay="0"/>
                                          </p:stCondLst>
                                        </p:cTn>
                                        <p:tgtEl>
                                          <p:spTgt spid="27"/>
                                        </p:tgtEl>
                                        <p:attrNameLst>
                                          <p:attrName>style.visibility</p:attrName>
                                        </p:attrNameLst>
                                      </p:cBhvr>
                                      <p:to>
                                        <p:strVal val="visible"/>
                                      </p:to>
                                    </p:set>
                                    <p:anim calcmode="lin" valueType="num">
                                      <p:cBhvr additive="base">
                                        <p:cTn id="32" dur="250" fill="hold"/>
                                        <p:tgtEl>
                                          <p:spTgt spid="27"/>
                                        </p:tgtEl>
                                        <p:attrNameLst>
                                          <p:attrName>ppt_x</p:attrName>
                                        </p:attrNameLst>
                                      </p:cBhvr>
                                      <p:tavLst>
                                        <p:tav tm="0">
                                          <p:val>
                                            <p:strVal val="#ppt_x"/>
                                          </p:val>
                                        </p:tav>
                                        <p:tav tm="100000">
                                          <p:val>
                                            <p:strVal val="#ppt_x"/>
                                          </p:val>
                                        </p:tav>
                                      </p:tavLst>
                                    </p:anim>
                                    <p:anim calcmode="lin" valueType="num">
                                      <p:cBhvr additive="base">
                                        <p:cTn id="33" dur="250" fill="hold"/>
                                        <p:tgtEl>
                                          <p:spTgt spid="27"/>
                                        </p:tgtEl>
                                        <p:attrNameLst>
                                          <p:attrName>ppt_y</p:attrName>
                                        </p:attrNameLst>
                                      </p:cBhvr>
                                      <p:tavLst>
                                        <p:tav tm="0">
                                          <p:val>
                                            <p:strVal val="1+#ppt_h/2"/>
                                          </p:val>
                                        </p:tav>
                                        <p:tav tm="100000">
                                          <p:val>
                                            <p:strVal val="#ppt_y"/>
                                          </p:val>
                                        </p:tav>
                                      </p:tavLst>
                                    </p:anim>
                                  </p:childTnLst>
                                </p:cTn>
                              </p:par>
                            </p:childTnLst>
                          </p:cTn>
                        </p:par>
                        <p:par>
                          <p:cTn id="34" fill="hold">
                            <p:stCondLst>
                              <p:cond delay="3000"/>
                            </p:stCondLst>
                            <p:childTnLst>
                              <p:par>
                                <p:cTn id="35" presetID="2" presetClass="entr" presetSubtype="4" fill="hold" grpId="0" nodeType="afterEffect">
                                  <p:stCondLst>
                                    <p:cond delay="0"/>
                                  </p:stCondLst>
                                  <p:childTnLst>
                                    <p:set>
                                      <p:cBhvr>
                                        <p:cTn id="36" dur="1" fill="hold">
                                          <p:stCondLst>
                                            <p:cond delay="0"/>
                                          </p:stCondLst>
                                        </p:cTn>
                                        <p:tgtEl>
                                          <p:spTgt spid="15"/>
                                        </p:tgtEl>
                                        <p:attrNameLst>
                                          <p:attrName>style.visibility</p:attrName>
                                        </p:attrNameLst>
                                      </p:cBhvr>
                                      <p:to>
                                        <p:strVal val="visible"/>
                                      </p:to>
                                    </p:set>
                                    <p:anim calcmode="lin" valueType="num">
                                      <p:cBhvr additive="base">
                                        <p:cTn id="37" dur="250" fill="hold"/>
                                        <p:tgtEl>
                                          <p:spTgt spid="15"/>
                                        </p:tgtEl>
                                        <p:attrNameLst>
                                          <p:attrName>ppt_x</p:attrName>
                                        </p:attrNameLst>
                                      </p:cBhvr>
                                      <p:tavLst>
                                        <p:tav tm="0">
                                          <p:val>
                                            <p:strVal val="#ppt_x"/>
                                          </p:val>
                                        </p:tav>
                                        <p:tav tm="100000">
                                          <p:val>
                                            <p:strVal val="#ppt_x"/>
                                          </p:val>
                                        </p:tav>
                                      </p:tavLst>
                                    </p:anim>
                                    <p:anim calcmode="lin" valueType="num">
                                      <p:cBhvr additive="base">
                                        <p:cTn id="38" dur="250" fill="hold"/>
                                        <p:tgtEl>
                                          <p:spTgt spid="15"/>
                                        </p:tgtEl>
                                        <p:attrNameLst>
                                          <p:attrName>ppt_y</p:attrName>
                                        </p:attrNameLst>
                                      </p:cBhvr>
                                      <p:tavLst>
                                        <p:tav tm="0">
                                          <p:val>
                                            <p:strVal val="1+#ppt_h/2"/>
                                          </p:val>
                                        </p:tav>
                                        <p:tav tm="100000">
                                          <p:val>
                                            <p:strVal val="#ppt_y"/>
                                          </p:val>
                                        </p:tav>
                                      </p:tavLst>
                                    </p:anim>
                                  </p:childTnLst>
                                </p:cTn>
                              </p:par>
                            </p:childTnLst>
                          </p:cTn>
                        </p:par>
                        <p:par>
                          <p:cTn id="39" fill="hold">
                            <p:stCondLst>
                              <p:cond delay="3500"/>
                            </p:stCondLst>
                            <p:childTnLst>
                              <p:par>
                                <p:cTn id="40" presetID="2" presetClass="entr" presetSubtype="4" fill="hold" grpId="0" nodeType="afterEffect">
                                  <p:stCondLst>
                                    <p:cond delay="0"/>
                                  </p:stCondLst>
                                  <p:childTnLst>
                                    <p:set>
                                      <p:cBhvr>
                                        <p:cTn id="41" dur="1" fill="hold">
                                          <p:stCondLst>
                                            <p:cond delay="0"/>
                                          </p:stCondLst>
                                        </p:cTn>
                                        <p:tgtEl>
                                          <p:spTgt spid="18"/>
                                        </p:tgtEl>
                                        <p:attrNameLst>
                                          <p:attrName>style.visibility</p:attrName>
                                        </p:attrNameLst>
                                      </p:cBhvr>
                                      <p:to>
                                        <p:strVal val="visible"/>
                                      </p:to>
                                    </p:set>
                                    <p:anim calcmode="lin" valueType="num">
                                      <p:cBhvr additive="base">
                                        <p:cTn id="42" dur="250" fill="hold"/>
                                        <p:tgtEl>
                                          <p:spTgt spid="18"/>
                                        </p:tgtEl>
                                        <p:attrNameLst>
                                          <p:attrName>ppt_x</p:attrName>
                                        </p:attrNameLst>
                                      </p:cBhvr>
                                      <p:tavLst>
                                        <p:tav tm="0">
                                          <p:val>
                                            <p:strVal val="#ppt_x"/>
                                          </p:val>
                                        </p:tav>
                                        <p:tav tm="100000">
                                          <p:val>
                                            <p:strVal val="#ppt_x"/>
                                          </p:val>
                                        </p:tav>
                                      </p:tavLst>
                                    </p:anim>
                                    <p:anim calcmode="lin" valueType="num">
                                      <p:cBhvr additive="base">
                                        <p:cTn id="43" dur="250" fill="hold"/>
                                        <p:tgtEl>
                                          <p:spTgt spid="18"/>
                                        </p:tgtEl>
                                        <p:attrNameLst>
                                          <p:attrName>ppt_y</p:attrName>
                                        </p:attrNameLst>
                                      </p:cBhvr>
                                      <p:tavLst>
                                        <p:tav tm="0">
                                          <p:val>
                                            <p:strVal val="1+#ppt_h/2"/>
                                          </p:val>
                                        </p:tav>
                                        <p:tav tm="100000">
                                          <p:val>
                                            <p:strVal val="#ppt_y"/>
                                          </p:val>
                                        </p:tav>
                                      </p:tavLst>
                                    </p:anim>
                                  </p:childTnLst>
                                </p:cTn>
                              </p:par>
                            </p:childTnLst>
                          </p:cTn>
                        </p:par>
                        <p:par>
                          <p:cTn id="44" fill="hold">
                            <p:stCondLst>
                              <p:cond delay="4000"/>
                            </p:stCondLst>
                            <p:childTnLst>
                              <p:par>
                                <p:cTn id="45" presetID="2" presetClass="entr" presetSubtype="4" fill="hold" grpId="0" nodeType="afterEffect">
                                  <p:stCondLst>
                                    <p:cond delay="0"/>
                                  </p:stCondLst>
                                  <p:childTnLst>
                                    <p:set>
                                      <p:cBhvr>
                                        <p:cTn id="46" dur="1" fill="hold">
                                          <p:stCondLst>
                                            <p:cond delay="0"/>
                                          </p:stCondLst>
                                        </p:cTn>
                                        <p:tgtEl>
                                          <p:spTgt spid="26"/>
                                        </p:tgtEl>
                                        <p:attrNameLst>
                                          <p:attrName>style.visibility</p:attrName>
                                        </p:attrNameLst>
                                      </p:cBhvr>
                                      <p:to>
                                        <p:strVal val="visible"/>
                                      </p:to>
                                    </p:set>
                                    <p:anim calcmode="lin" valueType="num">
                                      <p:cBhvr additive="base">
                                        <p:cTn id="47" dur="250" fill="hold"/>
                                        <p:tgtEl>
                                          <p:spTgt spid="26"/>
                                        </p:tgtEl>
                                        <p:attrNameLst>
                                          <p:attrName>ppt_x</p:attrName>
                                        </p:attrNameLst>
                                      </p:cBhvr>
                                      <p:tavLst>
                                        <p:tav tm="0">
                                          <p:val>
                                            <p:strVal val="#ppt_x"/>
                                          </p:val>
                                        </p:tav>
                                        <p:tav tm="100000">
                                          <p:val>
                                            <p:strVal val="#ppt_x"/>
                                          </p:val>
                                        </p:tav>
                                      </p:tavLst>
                                    </p:anim>
                                    <p:anim calcmode="lin" valueType="num">
                                      <p:cBhvr additive="base">
                                        <p:cTn id="48" dur="250" fill="hold"/>
                                        <p:tgtEl>
                                          <p:spTgt spid="26"/>
                                        </p:tgtEl>
                                        <p:attrNameLst>
                                          <p:attrName>ppt_y</p:attrName>
                                        </p:attrNameLst>
                                      </p:cBhvr>
                                      <p:tavLst>
                                        <p:tav tm="0">
                                          <p:val>
                                            <p:strVal val="1+#ppt_h/2"/>
                                          </p:val>
                                        </p:tav>
                                        <p:tav tm="100000">
                                          <p:val>
                                            <p:strVal val="#ppt_y"/>
                                          </p:val>
                                        </p:tav>
                                      </p:tavLst>
                                    </p:anim>
                                  </p:childTnLst>
                                </p:cTn>
                              </p:par>
                            </p:childTnLst>
                          </p:cTn>
                        </p:par>
                        <p:par>
                          <p:cTn id="49" fill="hold">
                            <p:stCondLst>
                              <p:cond delay="4500"/>
                            </p:stCondLst>
                            <p:childTnLst>
                              <p:par>
                                <p:cTn id="50" presetID="2" presetClass="entr" presetSubtype="4" fill="hold" grpId="0" nodeType="afterEffect">
                                  <p:stCondLst>
                                    <p:cond delay="0"/>
                                  </p:stCondLst>
                                  <p:childTnLst>
                                    <p:set>
                                      <p:cBhvr>
                                        <p:cTn id="51" dur="1" fill="hold">
                                          <p:stCondLst>
                                            <p:cond delay="0"/>
                                          </p:stCondLst>
                                        </p:cTn>
                                        <p:tgtEl>
                                          <p:spTgt spid="16"/>
                                        </p:tgtEl>
                                        <p:attrNameLst>
                                          <p:attrName>style.visibility</p:attrName>
                                        </p:attrNameLst>
                                      </p:cBhvr>
                                      <p:to>
                                        <p:strVal val="visible"/>
                                      </p:to>
                                    </p:set>
                                    <p:anim calcmode="lin" valueType="num">
                                      <p:cBhvr additive="base">
                                        <p:cTn id="52" dur="250" fill="hold"/>
                                        <p:tgtEl>
                                          <p:spTgt spid="16"/>
                                        </p:tgtEl>
                                        <p:attrNameLst>
                                          <p:attrName>ppt_x</p:attrName>
                                        </p:attrNameLst>
                                      </p:cBhvr>
                                      <p:tavLst>
                                        <p:tav tm="0">
                                          <p:val>
                                            <p:strVal val="#ppt_x"/>
                                          </p:val>
                                        </p:tav>
                                        <p:tav tm="100000">
                                          <p:val>
                                            <p:strVal val="#ppt_x"/>
                                          </p:val>
                                        </p:tav>
                                      </p:tavLst>
                                    </p:anim>
                                    <p:anim calcmode="lin" valueType="num">
                                      <p:cBhvr additive="base">
                                        <p:cTn id="53" dur="250" fill="hold"/>
                                        <p:tgtEl>
                                          <p:spTgt spid="16"/>
                                        </p:tgtEl>
                                        <p:attrNameLst>
                                          <p:attrName>ppt_y</p:attrName>
                                        </p:attrNameLst>
                                      </p:cBhvr>
                                      <p:tavLst>
                                        <p:tav tm="0">
                                          <p:val>
                                            <p:strVal val="1+#ppt_h/2"/>
                                          </p:val>
                                        </p:tav>
                                        <p:tav tm="100000">
                                          <p:val>
                                            <p:strVal val="#ppt_y"/>
                                          </p:val>
                                        </p:tav>
                                      </p:tavLst>
                                    </p:anim>
                                  </p:childTnLst>
                                </p:cTn>
                              </p:par>
                            </p:childTnLst>
                          </p:cTn>
                        </p:par>
                        <p:par>
                          <p:cTn id="54" fill="hold">
                            <p:stCondLst>
                              <p:cond delay="5000"/>
                            </p:stCondLst>
                            <p:childTnLst>
                              <p:par>
                                <p:cTn id="55" presetID="2" presetClass="entr" presetSubtype="4" fill="hold" grpId="0" nodeType="afterEffect">
                                  <p:stCondLst>
                                    <p:cond delay="0"/>
                                  </p:stCondLst>
                                  <p:childTnLst>
                                    <p:set>
                                      <p:cBhvr>
                                        <p:cTn id="56" dur="1" fill="hold">
                                          <p:stCondLst>
                                            <p:cond delay="0"/>
                                          </p:stCondLst>
                                        </p:cTn>
                                        <p:tgtEl>
                                          <p:spTgt spid="13"/>
                                        </p:tgtEl>
                                        <p:attrNameLst>
                                          <p:attrName>style.visibility</p:attrName>
                                        </p:attrNameLst>
                                      </p:cBhvr>
                                      <p:to>
                                        <p:strVal val="visible"/>
                                      </p:to>
                                    </p:set>
                                    <p:anim calcmode="lin" valueType="num">
                                      <p:cBhvr additive="base">
                                        <p:cTn id="57" dur="250" fill="hold"/>
                                        <p:tgtEl>
                                          <p:spTgt spid="13"/>
                                        </p:tgtEl>
                                        <p:attrNameLst>
                                          <p:attrName>ppt_x</p:attrName>
                                        </p:attrNameLst>
                                      </p:cBhvr>
                                      <p:tavLst>
                                        <p:tav tm="0">
                                          <p:val>
                                            <p:strVal val="#ppt_x"/>
                                          </p:val>
                                        </p:tav>
                                        <p:tav tm="100000">
                                          <p:val>
                                            <p:strVal val="#ppt_x"/>
                                          </p:val>
                                        </p:tav>
                                      </p:tavLst>
                                    </p:anim>
                                    <p:anim calcmode="lin" valueType="num">
                                      <p:cBhvr additive="base">
                                        <p:cTn id="58" dur="250" fill="hold"/>
                                        <p:tgtEl>
                                          <p:spTgt spid="13"/>
                                        </p:tgtEl>
                                        <p:attrNameLst>
                                          <p:attrName>ppt_y</p:attrName>
                                        </p:attrNameLst>
                                      </p:cBhvr>
                                      <p:tavLst>
                                        <p:tav tm="0">
                                          <p:val>
                                            <p:strVal val="1+#ppt_h/2"/>
                                          </p:val>
                                        </p:tav>
                                        <p:tav tm="100000">
                                          <p:val>
                                            <p:strVal val="#ppt_y"/>
                                          </p:val>
                                        </p:tav>
                                      </p:tavLst>
                                    </p:anim>
                                  </p:childTnLst>
                                </p:cTn>
                              </p:par>
                            </p:childTnLst>
                          </p:cTn>
                        </p:par>
                        <p:par>
                          <p:cTn id="59" fill="hold">
                            <p:stCondLst>
                              <p:cond delay="5500"/>
                            </p:stCondLst>
                            <p:childTnLst>
                              <p:par>
                                <p:cTn id="60" presetID="2" presetClass="entr" presetSubtype="4" fill="hold" nodeType="afterEffect">
                                  <p:stCondLst>
                                    <p:cond delay="0"/>
                                  </p:stCondLst>
                                  <p:childTnLst>
                                    <p:set>
                                      <p:cBhvr>
                                        <p:cTn id="61" dur="1" fill="hold">
                                          <p:stCondLst>
                                            <p:cond delay="0"/>
                                          </p:stCondLst>
                                        </p:cTn>
                                        <p:tgtEl>
                                          <p:spTgt spid="19"/>
                                        </p:tgtEl>
                                        <p:attrNameLst>
                                          <p:attrName>style.visibility</p:attrName>
                                        </p:attrNameLst>
                                      </p:cBhvr>
                                      <p:to>
                                        <p:strVal val="visible"/>
                                      </p:to>
                                    </p:set>
                                    <p:anim calcmode="lin" valueType="num">
                                      <p:cBhvr additive="base">
                                        <p:cTn id="62" dur="250" fill="hold"/>
                                        <p:tgtEl>
                                          <p:spTgt spid="19"/>
                                        </p:tgtEl>
                                        <p:attrNameLst>
                                          <p:attrName>ppt_x</p:attrName>
                                        </p:attrNameLst>
                                      </p:cBhvr>
                                      <p:tavLst>
                                        <p:tav tm="0">
                                          <p:val>
                                            <p:strVal val="#ppt_x"/>
                                          </p:val>
                                        </p:tav>
                                        <p:tav tm="100000">
                                          <p:val>
                                            <p:strVal val="#ppt_x"/>
                                          </p:val>
                                        </p:tav>
                                      </p:tavLst>
                                    </p:anim>
                                    <p:anim calcmode="lin" valueType="num">
                                      <p:cBhvr additive="base">
                                        <p:cTn id="63" dur="250" fill="hold"/>
                                        <p:tgtEl>
                                          <p:spTgt spid="19"/>
                                        </p:tgtEl>
                                        <p:attrNameLst>
                                          <p:attrName>ppt_y</p:attrName>
                                        </p:attrNameLst>
                                      </p:cBhvr>
                                      <p:tavLst>
                                        <p:tav tm="0">
                                          <p:val>
                                            <p:strVal val="1+#ppt_h/2"/>
                                          </p:val>
                                        </p:tav>
                                        <p:tav tm="100000">
                                          <p:val>
                                            <p:strVal val="#ppt_y"/>
                                          </p:val>
                                        </p:tav>
                                      </p:tavLst>
                                    </p:anim>
                                  </p:childTnLst>
                                </p:cTn>
                              </p:par>
                            </p:childTnLst>
                          </p:cTn>
                        </p:par>
                        <p:par>
                          <p:cTn id="64" fill="hold">
                            <p:stCondLst>
                              <p:cond delay="6000"/>
                            </p:stCondLst>
                            <p:childTnLst>
                              <p:par>
                                <p:cTn id="65" presetID="2" presetClass="entr" presetSubtype="4" fill="hold" grpId="0" nodeType="afterEffect">
                                  <p:stCondLst>
                                    <p:cond delay="0"/>
                                  </p:stCondLst>
                                  <p:childTnLst>
                                    <p:set>
                                      <p:cBhvr>
                                        <p:cTn id="66" dur="1" fill="hold">
                                          <p:stCondLst>
                                            <p:cond delay="0"/>
                                          </p:stCondLst>
                                        </p:cTn>
                                        <p:tgtEl>
                                          <p:spTgt spid="11"/>
                                        </p:tgtEl>
                                        <p:attrNameLst>
                                          <p:attrName>style.visibility</p:attrName>
                                        </p:attrNameLst>
                                      </p:cBhvr>
                                      <p:to>
                                        <p:strVal val="visible"/>
                                      </p:to>
                                    </p:set>
                                    <p:anim calcmode="lin" valueType="num">
                                      <p:cBhvr additive="base">
                                        <p:cTn id="67" dur="250" fill="hold"/>
                                        <p:tgtEl>
                                          <p:spTgt spid="11"/>
                                        </p:tgtEl>
                                        <p:attrNameLst>
                                          <p:attrName>ppt_x</p:attrName>
                                        </p:attrNameLst>
                                      </p:cBhvr>
                                      <p:tavLst>
                                        <p:tav tm="0">
                                          <p:val>
                                            <p:strVal val="#ppt_x"/>
                                          </p:val>
                                        </p:tav>
                                        <p:tav tm="100000">
                                          <p:val>
                                            <p:strVal val="#ppt_x"/>
                                          </p:val>
                                        </p:tav>
                                      </p:tavLst>
                                    </p:anim>
                                    <p:anim calcmode="lin" valueType="num">
                                      <p:cBhvr additive="base">
                                        <p:cTn id="68" dur="250" fill="hold"/>
                                        <p:tgtEl>
                                          <p:spTgt spid="11"/>
                                        </p:tgtEl>
                                        <p:attrNameLst>
                                          <p:attrName>ppt_y</p:attrName>
                                        </p:attrNameLst>
                                      </p:cBhvr>
                                      <p:tavLst>
                                        <p:tav tm="0">
                                          <p:val>
                                            <p:strVal val="1+#ppt_h/2"/>
                                          </p:val>
                                        </p:tav>
                                        <p:tav tm="100000">
                                          <p:val>
                                            <p:strVal val="#ppt_y"/>
                                          </p:val>
                                        </p:tav>
                                      </p:tavLst>
                                    </p:anim>
                                  </p:childTnLst>
                                </p:cTn>
                              </p:par>
                            </p:childTnLst>
                          </p:cTn>
                        </p:par>
                        <p:par>
                          <p:cTn id="69" fill="hold">
                            <p:stCondLst>
                              <p:cond delay="6500"/>
                            </p:stCondLst>
                            <p:childTnLst>
                              <p:par>
                                <p:cTn id="70" presetID="2" presetClass="entr" presetSubtype="4" fill="hold" grpId="0" nodeType="afterEffect">
                                  <p:stCondLst>
                                    <p:cond delay="0"/>
                                  </p:stCondLst>
                                  <p:childTnLst>
                                    <p:set>
                                      <p:cBhvr>
                                        <p:cTn id="71" dur="1" fill="hold">
                                          <p:stCondLst>
                                            <p:cond delay="0"/>
                                          </p:stCondLst>
                                        </p:cTn>
                                        <p:tgtEl>
                                          <p:spTgt spid="14"/>
                                        </p:tgtEl>
                                        <p:attrNameLst>
                                          <p:attrName>style.visibility</p:attrName>
                                        </p:attrNameLst>
                                      </p:cBhvr>
                                      <p:to>
                                        <p:strVal val="visible"/>
                                      </p:to>
                                    </p:set>
                                    <p:anim calcmode="lin" valueType="num">
                                      <p:cBhvr additive="base">
                                        <p:cTn id="72" dur="250" fill="hold"/>
                                        <p:tgtEl>
                                          <p:spTgt spid="14"/>
                                        </p:tgtEl>
                                        <p:attrNameLst>
                                          <p:attrName>ppt_x</p:attrName>
                                        </p:attrNameLst>
                                      </p:cBhvr>
                                      <p:tavLst>
                                        <p:tav tm="0">
                                          <p:val>
                                            <p:strVal val="#ppt_x"/>
                                          </p:val>
                                        </p:tav>
                                        <p:tav tm="100000">
                                          <p:val>
                                            <p:strVal val="#ppt_x"/>
                                          </p:val>
                                        </p:tav>
                                      </p:tavLst>
                                    </p:anim>
                                    <p:anim calcmode="lin" valueType="num">
                                      <p:cBhvr additive="base">
                                        <p:cTn id="73" dur="250" fill="hold"/>
                                        <p:tgtEl>
                                          <p:spTgt spid="14"/>
                                        </p:tgtEl>
                                        <p:attrNameLst>
                                          <p:attrName>ppt_y</p:attrName>
                                        </p:attrNameLst>
                                      </p:cBhvr>
                                      <p:tavLst>
                                        <p:tav tm="0">
                                          <p:val>
                                            <p:strVal val="1+#ppt_h/2"/>
                                          </p:val>
                                        </p:tav>
                                        <p:tav tm="100000">
                                          <p:val>
                                            <p:strVal val="#ppt_y"/>
                                          </p:val>
                                        </p:tav>
                                      </p:tavLst>
                                    </p:anim>
                                  </p:childTnLst>
                                </p:cTn>
                              </p:par>
                            </p:childTnLst>
                          </p:cTn>
                        </p:par>
                        <p:par>
                          <p:cTn id="74" fill="hold">
                            <p:stCondLst>
                              <p:cond delay="7000"/>
                            </p:stCondLst>
                            <p:childTnLst>
                              <p:par>
                                <p:cTn id="75" presetID="2" presetClass="entr" presetSubtype="4" fill="hold" nodeType="afterEffect">
                                  <p:stCondLst>
                                    <p:cond delay="0"/>
                                  </p:stCondLst>
                                  <p:childTnLst>
                                    <p:set>
                                      <p:cBhvr>
                                        <p:cTn id="76" dur="1" fill="hold">
                                          <p:stCondLst>
                                            <p:cond delay="0"/>
                                          </p:stCondLst>
                                        </p:cTn>
                                        <p:tgtEl>
                                          <p:spTgt spid="23"/>
                                        </p:tgtEl>
                                        <p:attrNameLst>
                                          <p:attrName>style.visibility</p:attrName>
                                        </p:attrNameLst>
                                      </p:cBhvr>
                                      <p:to>
                                        <p:strVal val="visible"/>
                                      </p:to>
                                    </p:set>
                                    <p:anim calcmode="lin" valueType="num">
                                      <p:cBhvr additive="base">
                                        <p:cTn id="77" dur="250" fill="hold"/>
                                        <p:tgtEl>
                                          <p:spTgt spid="23"/>
                                        </p:tgtEl>
                                        <p:attrNameLst>
                                          <p:attrName>ppt_x</p:attrName>
                                        </p:attrNameLst>
                                      </p:cBhvr>
                                      <p:tavLst>
                                        <p:tav tm="0">
                                          <p:val>
                                            <p:strVal val="#ppt_x"/>
                                          </p:val>
                                        </p:tav>
                                        <p:tav tm="100000">
                                          <p:val>
                                            <p:strVal val="#ppt_x"/>
                                          </p:val>
                                        </p:tav>
                                      </p:tavLst>
                                    </p:anim>
                                    <p:anim calcmode="lin" valueType="num">
                                      <p:cBhvr additive="base">
                                        <p:cTn id="78" dur="250" fill="hold"/>
                                        <p:tgtEl>
                                          <p:spTgt spid="23"/>
                                        </p:tgtEl>
                                        <p:attrNameLst>
                                          <p:attrName>ppt_y</p:attrName>
                                        </p:attrNameLst>
                                      </p:cBhvr>
                                      <p:tavLst>
                                        <p:tav tm="0">
                                          <p:val>
                                            <p:strVal val="1+#ppt_h/2"/>
                                          </p:val>
                                        </p:tav>
                                        <p:tav tm="100000">
                                          <p:val>
                                            <p:strVal val="#ppt_y"/>
                                          </p:val>
                                        </p:tav>
                                      </p:tavLst>
                                    </p:anim>
                                  </p:childTnLst>
                                </p:cTn>
                              </p:par>
                            </p:childTnLst>
                          </p:cTn>
                        </p:par>
                        <p:par>
                          <p:cTn id="79" fill="hold">
                            <p:stCondLst>
                              <p:cond delay="7500"/>
                            </p:stCondLst>
                            <p:childTnLst>
                              <p:par>
                                <p:cTn id="80" presetID="2" presetClass="entr" presetSubtype="4" fill="hold" grpId="0" nodeType="afterEffect">
                                  <p:stCondLst>
                                    <p:cond delay="0"/>
                                  </p:stCondLst>
                                  <p:childTnLst>
                                    <p:set>
                                      <p:cBhvr>
                                        <p:cTn id="81" dur="1" fill="hold">
                                          <p:stCondLst>
                                            <p:cond delay="0"/>
                                          </p:stCondLst>
                                        </p:cTn>
                                        <p:tgtEl>
                                          <p:spTgt spid="12"/>
                                        </p:tgtEl>
                                        <p:attrNameLst>
                                          <p:attrName>style.visibility</p:attrName>
                                        </p:attrNameLst>
                                      </p:cBhvr>
                                      <p:to>
                                        <p:strVal val="visible"/>
                                      </p:to>
                                    </p:set>
                                    <p:anim calcmode="lin" valueType="num">
                                      <p:cBhvr additive="base">
                                        <p:cTn id="82" dur="250" fill="hold"/>
                                        <p:tgtEl>
                                          <p:spTgt spid="12"/>
                                        </p:tgtEl>
                                        <p:attrNameLst>
                                          <p:attrName>ppt_x</p:attrName>
                                        </p:attrNameLst>
                                      </p:cBhvr>
                                      <p:tavLst>
                                        <p:tav tm="0">
                                          <p:val>
                                            <p:strVal val="#ppt_x"/>
                                          </p:val>
                                        </p:tav>
                                        <p:tav tm="100000">
                                          <p:val>
                                            <p:strVal val="#ppt_x"/>
                                          </p:val>
                                        </p:tav>
                                      </p:tavLst>
                                    </p:anim>
                                    <p:anim calcmode="lin" valueType="num">
                                      <p:cBhvr additive="base">
                                        <p:cTn id="83" dur="250" fill="hold"/>
                                        <p:tgtEl>
                                          <p:spTgt spid="12"/>
                                        </p:tgtEl>
                                        <p:attrNameLst>
                                          <p:attrName>ppt_y</p:attrName>
                                        </p:attrNameLst>
                                      </p:cBhvr>
                                      <p:tavLst>
                                        <p:tav tm="0">
                                          <p:val>
                                            <p:strVal val="1+#ppt_h/2"/>
                                          </p:val>
                                        </p:tav>
                                        <p:tav tm="100000">
                                          <p:val>
                                            <p:strVal val="#ppt_y"/>
                                          </p:val>
                                        </p:tav>
                                      </p:tavLst>
                                    </p:anim>
                                  </p:childTnLst>
                                </p:cTn>
                              </p:par>
                            </p:childTnLst>
                          </p:cTn>
                        </p:par>
                        <p:par>
                          <p:cTn id="84" fill="hold">
                            <p:stCondLst>
                              <p:cond delay="8000"/>
                            </p:stCondLst>
                            <p:childTnLst>
                              <p:par>
                                <p:cTn id="85" presetID="22" presetClass="entr" presetSubtype="1" fill="hold" grpId="0" nodeType="afterEffect">
                                  <p:stCondLst>
                                    <p:cond delay="0"/>
                                  </p:stCondLst>
                                  <p:childTnLst>
                                    <p:set>
                                      <p:cBhvr>
                                        <p:cTn id="86" dur="1" fill="hold">
                                          <p:stCondLst>
                                            <p:cond delay="0"/>
                                          </p:stCondLst>
                                        </p:cTn>
                                        <p:tgtEl>
                                          <p:spTgt spid="2"/>
                                        </p:tgtEl>
                                        <p:attrNameLst>
                                          <p:attrName>style.visibility</p:attrName>
                                        </p:attrNameLst>
                                      </p:cBhvr>
                                      <p:to>
                                        <p:strVal val="visible"/>
                                      </p:to>
                                    </p:set>
                                    <p:animEffect transition="in" filter="wipe(up)">
                                      <p:cBhvr>
                                        <p:cTn id="8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7" grpId="0" animBg="1"/>
      <p:bldP spid="9" grpId="0" animBg="1"/>
      <p:bldP spid="8" grpId="0" animBg="1"/>
      <p:bldP spid="11" grpId="0"/>
      <p:bldP spid="12" grpId="0"/>
      <p:bldP spid="13" grpId="0" animBg="1"/>
      <p:bldP spid="14" grpId="0" animBg="1"/>
      <p:bldP spid="15" grpId="0"/>
      <p:bldP spid="16" grpId="0"/>
      <p:bldP spid="17" grpId="0" animBg="1"/>
      <p:bldP spid="18" grpId="0" animBg="1"/>
      <p:bldP spid="26" grpId="0" animBg="1"/>
      <p:bldP spid="2"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椭圆 3079"/>
          <p:cNvSpPr>
            <a:spLocks noChangeArrowheads="1"/>
          </p:cNvSpPr>
          <p:nvPr/>
        </p:nvSpPr>
        <p:spPr bwMode="auto">
          <a:xfrm>
            <a:off x="2534975" y="2503525"/>
            <a:ext cx="2223370" cy="2223370"/>
          </a:xfrm>
          <a:prstGeom prst="ellipse">
            <a:avLst/>
          </a:prstGeom>
          <a:solidFill>
            <a:srgbClr val="7030A0"/>
          </a:solidFill>
          <a:ln>
            <a:noFill/>
          </a:ln>
        </p:spPr>
        <p:txBody>
          <a:bodyPr/>
          <a:lstStyle/>
          <a:p>
            <a:endParaRPr lang="zh-CN" altLang="en-US" sz="2670">
              <a:latin typeface="Arial" panose="020B0604020202020204" pitchFamily="34" charset="0"/>
              <a:ea typeface="微软雅黑" panose="020B0503020204020204" pitchFamily="34" charset="-122"/>
              <a:sym typeface="Arial" panose="020B0604020202020204" pitchFamily="34" charset="0"/>
            </a:endParaRPr>
          </a:p>
        </p:txBody>
      </p:sp>
      <p:sp>
        <p:nvSpPr>
          <p:cNvPr id="6148" name="文本框 3080"/>
          <p:cNvSpPr txBox="1">
            <a:spLocks noChangeArrowheads="1"/>
          </p:cNvSpPr>
          <p:nvPr/>
        </p:nvSpPr>
        <p:spPr bwMode="auto">
          <a:xfrm>
            <a:off x="4758346" y="3117108"/>
            <a:ext cx="1761285" cy="13893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zh-CN" sz="8435" dirty="0">
                <a:solidFill>
                  <a:srgbClr val="7030A0"/>
                </a:solidFill>
                <a:latin typeface="Arial" panose="020B0604020202020204" pitchFamily="34" charset="0"/>
                <a:ea typeface="微软雅黑" panose="020B0503020204020204" pitchFamily="34" charset="-122"/>
                <a:sym typeface="Arial" panose="020B0604020202020204" pitchFamily="34" charset="0"/>
              </a:rPr>
              <a:t>11</a:t>
            </a:r>
          </a:p>
        </p:txBody>
      </p:sp>
      <p:sp>
        <p:nvSpPr>
          <p:cNvPr id="6152" name="椭圆 3088"/>
          <p:cNvSpPr>
            <a:spLocks noChangeArrowheads="1"/>
          </p:cNvSpPr>
          <p:nvPr/>
        </p:nvSpPr>
        <p:spPr bwMode="auto">
          <a:xfrm>
            <a:off x="1626429" y="4325081"/>
            <a:ext cx="169655" cy="169655"/>
          </a:xfrm>
          <a:prstGeom prst="ellipse">
            <a:avLst/>
          </a:prstGeom>
          <a:solidFill>
            <a:srgbClr val="7030A0"/>
          </a:solidFill>
          <a:ln>
            <a:noFill/>
          </a:ln>
        </p:spPr>
        <p:txBody>
          <a:bodyPr/>
          <a:lstStyle/>
          <a:p>
            <a:endParaRPr lang="zh-CN" altLang="en-US" sz="2670">
              <a:latin typeface="Arial" panose="020B0604020202020204" pitchFamily="34" charset="0"/>
              <a:ea typeface="微软雅黑" panose="020B0503020204020204" pitchFamily="34" charset="-122"/>
              <a:sym typeface="Arial" panose="020B0604020202020204" pitchFamily="34" charset="0"/>
            </a:endParaRPr>
          </a:p>
        </p:txBody>
      </p:sp>
      <p:sp>
        <p:nvSpPr>
          <p:cNvPr id="6153" name="椭圆 3087"/>
          <p:cNvSpPr>
            <a:spLocks noChangeArrowheads="1"/>
          </p:cNvSpPr>
          <p:nvPr/>
        </p:nvSpPr>
        <p:spPr bwMode="auto">
          <a:xfrm>
            <a:off x="4945859" y="2237881"/>
            <a:ext cx="482177" cy="482177"/>
          </a:xfrm>
          <a:prstGeom prst="ellipse">
            <a:avLst/>
          </a:prstGeom>
          <a:solidFill>
            <a:srgbClr val="7030A0"/>
          </a:solidFill>
          <a:ln>
            <a:noFill/>
          </a:ln>
        </p:spPr>
        <p:txBody>
          <a:bodyPr/>
          <a:lstStyle/>
          <a:p>
            <a:endParaRPr lang="zh-CN" altLang="en-US" sz="2670">
              <a:latin typeface="Arial" panose="020B0604020202020204" pitchFamily="34" charset="0"/>
              <a:ea typeface="微软雅黑" panose="020B0503020204020204" pitchFamily="34" charset="-122"/>
              <a:sym typeface="Arial" panose="020B0604020202020204" pitchFamily="34" charset="0"/>
            </a:endParaRPr>
          </a:p>
        </p:txBody>
      </p:sp>
      <p:sp>
        <p:nvSpPr>
          <p:cNvPr id="9" name="矩形 8"/>
          <p:cNvSpPr/>
          <p:nvPr/>
        </p:nvSpPr>
        <p:spPr>
          <a:xfrm>
            <a:off x="6255915" y="3279535"/>
            <a:ext cx="2855570" cy="430530"/>
          </a:xfrm>
          <a:prstGeom prst="rect">
            <a:avLst/>
          </a:prstGeom>
        </p:spPr>
        <p:txBody>
          <a:bodyPr wrap="square" lIns="0" tIns="0" rIns="0" bIns="0">
            <a:spAutoFit/>
          </a:bodyPr>
          <a:lstStyle/>
          <a:p>
            <a:r>
              <a:rPr lang="zh-CN" altLang="en-US" sz="2800" dirty="0">
                <a:solidFill>
                  <a:srgbClr val="7030A0"/>
                </a:solidFill>
                <a:latin typeface="Arial" panose="020B0604020202020204" pitchFamily="34" charset="0"/>
                <a:ea typeface="微软雅黑" panose="020B0503020204020204" pitchFamily="34" charset="-122"/>
                <a:sym typeface="Arial" panose="020B0604020202020204" pitchFamily="34" charset="0"/>
              </a:rPr>
              <a:t>结束语</a:t>
            </a:r>
          </a:p>
        </p:txBody>
      </p:sp>
      <p:sp>
        <p:nvSpPr>
          <p:cNvPr id="10" name="文本框 9"/>
          <p:cNvSpPr txBox="1"/>
          <p:nvPr/>
        </p:nvSpPr>
        <p:spPr>
          <a:xfrm>
            <a:off x="6255915" y="3831006"/>
            <a:ext cx="3979458" cy="184150"/>
          </a:xfrm>
          <a:prstGeom prst="rect">
            <a:avLst/>
          </a:prstGeom>
          <a:noFill/>
        </p:spPr>
        <p:txBody>
          <a:bodyPr wrap="square" lIns="0" tIns="0" rIns="0" bIns="0" rtlCol="0">
            <a:spAutoFit/>
          </a:bodyPr>
          <a:lstStyle/>
          <a:p>
            <a:pPr algn="just"/>
            <a:r>
              <a:rPr lang="zh-CN" altLang="en-US" sz="1200" dirty="0">
                <a:solidFill>
                  <a:srgbClr val="7030A0"/>
                </a:solidFill>
                <a:latin typeface="Arial" panose="020B0604020202020204" pitchFamily="34" charset="0"/>
                <a:ea typeface="微软雅黑" panose="020B0503020204020204" pitchFamily="34" charset="-122"/>
                <a:cs typeface="+mn-ea"/>
                <a:sym typeface="Arial" panose="020B0604020202020204" pitchFamily="34" charset="0"/>
              </a:rPr>
              <a:t>参考文献、任务分配</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ntr" presetSubtype="0" fill="hold" grpId="0" nodeType="afterEffect">
                                  <p:stCondLst>
                                    <p:cond delay="0"/>
                                  </p:stCondLst>
                                  <p:childTnLst>
                                    <p:set>
                                      <p:cBhvr>
                                        <p:cTn id="6" dur="1" fill="hold">
                                          <p:stCondLst>
                                            <p:cond delay="0"/>
                                          </p:stCondLst>
                                        </p:cTn>
                                        <p:tgtEl>
                                          <p:spTgt spid="6146"/>
                                        </p:tgtEl>
                                        <p:attrNameLst>
                                          <p:attrName>style.visibility</p:attrName>
                                        </p:attrNameLst>
                                      </p:cBhvr>
                                      <p:to>
                                        <p:strVal val="visible"/>
                                      </p:to>
                                    </p:set>
                                    <p:anim calcmode="lin" valueType="num">
                                      <p:cBhvr>
                                        <p:cTn id="7" dur="1000" fill="hold"/>
                                        <p:tgtEl>
                                          <p:spTgt spid="6146"/>
                                        </p:tgtEl>
                                        <p:attrNameLst>
                                          <p:attrName>ppt_w</p:attrName>
                                        </p:attrNameLst>
                                      </p:cBhvr>
                                      <p:tavLst>
                                        <p:tav tm="0">
                                          <p:val>
                                            <p:fltVal val="0"/>
                                          </p:val>
                                        </p:tav>
                                        <p:tav tm="100000">
                                          <p:val>
                                            <p:strVal val="#ppt_w"/>
                                          </p:val>
                                        </p:tav>
                                      </p:tavLst>
                                    </p:anim>
                                    <p:anim calcmode="lin" valueType="num">
                                      <p:cBhvr>
                                        <p:cTn id="8" dur="1000" fill="hold"/>
                                        <p:tgtEl>
                                          <p:spTgt spid="6146"/>
                                        </p:tgtEl>
                                        <p:attrNameLst>
                                          <p:attrName>ppt_h</p:attrName>
                                        </p:attrNameLst>
                                      </p:cBhvr>
                                      <p:tavLst>
                                        <p:tav tm="0">
                                          <p:val>
                                            <p:fltVal val="0"/>
                                          </p:val>
                                        </p:tav>
                                        <p:tav tm="100000">
                                          <p:val>
                                            <p:strVal val="#ppt_h"/>
                                          </p:val>
                                        </p:tav>
                                      </p:tavLst>
                                    </p:anim>
                                    <p:anim calcmode="lin" valueType="num">
                                      <p:cBhvr>
                                        <p:cTn id="9" dur="1000" fill="hold"/>
                                        <p:tgtEl>
                                          <p:spTgt spid="6146"/>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6146"/>
                                        </p:tgtEl>
                                        <p:attrNameLst>
                                          <p:attrName>ppt_y</p:attrName>
                                        </p:attrNameLst>
                                      </p:cBhvr>
                                      <p:tavLst>
                                        <p:tav tm="0" fmla="#ppt_y+(sin(-2*pi*(1-$))*-#ppt_x+cos(-2*pi*(1-$))*(1-#ppt_y))*(1-$)">
                                          <p:val>
                                            <p:fltVal val="0"/>
                                          </p:val>
                                        </p:tav>
                                        <p:tav tm="100000">
                                          <p:val>
                                            <p:fltVal val="1"/>
                                          </p:val>
                                        </p:tav>
                                      </p:tavLst>
                                    </p:anim>
                                  </p:childTnLst>
                                </p:cTn>
                              </p:par>
                            </p:childTnLst>
                          </p:cTn>
                        </p:par>
                        <p:par>
                          <p:cTn id="11" fill="hold">
                            <p:stCondLst>
                              <p:cond delay="1000"/>
                            </p:stCondLst>
                            <p:childTnLst>
                              <p:par>
                                <p:cTn id="12" presetID="15" presetClass="entr" presetSubtype="0" fill="hold" grpId="0" nodeType="afterEffect">
                                  <p:stCondLst>
                                    <p:cond delay="0"/>
                                  </p:stCondLst>
                                  <p:childTnLst>
                                    <p:set>
                                      <p:cBhvr>
                                        <p:cTn id="13" dur="1" fill="hold">
                                          <p:stCondLst>
                                            <p:cond delay="0"/>
                                          </p:stCondLst>
                                        </p:cTn>
                                        <p:tgtEl>
                                          <p:spTgt spid="6152"/>
                                        </p:tgtEl>
                                        <p:attrNameLst>
                                          <p:attrName>style.visibility</p:attrName>
                                        </p:attrNameLst>
                                      </p:cBhvr>
                                      <p:to>
                                        <p:strVal val="visible"/>
                                      </p:to>
                                    </p:set>
                                    <p:anim calcmode="lin" valueType="num">
                                      <p:cBhvr>
                                        <p:cTn id="14" dur="1000" fill="hold"/>
                                        <p:tgtEl>
                                          <p:spTgt spid="6152"/>
                                        </p:tgtEl>
                                        <p:attrNameLst>
                                          <p:attrName>ppt_w</p:attrName>
                                        </p:attrNameLst>
                                      </p:cBhvr>
                                      <p:tavLst>
                                        <p:tav tm="0">
                                          <p:val>
                                            <p:fltVal val="0"/>
                                          </p:val>
                                        </p:tav>
                                        <p:tav tm="100000">
                                          <p:val>
                                            <p:strVal val="#ppt_w"/>
                                          </p:val>
                                        </p:tav>
                                      </p:tavLst>
                                    </p:anim>
                                    <p:anim calcmode="lin" valueType="num">
                                      <p:cBhvr>
                                        <p:cTn id="15" dur="1000" fill="hold"/>
                                        <p:tgtEl>
                                          <p:spTgt spid="6152"/>
                                        </p:tgtEl>
                                        <p:attrNameLst>
                                          <p:attrName>ppt_h</p:attrName>
                                        </p:attrNameLst>
                                      </p:cBhvr>
                                      <p:tavLst>
                                        <p:tav tm="0">
                                          <p:val>
                                            <p:fltVal val="0"/>
                                          </p:val>
                                        </p:tav>
                                        <p:tav tm="100000">
                                          <p:val>
                                            <p:strVal val="#ppt_h"/>
                                          </p:val>
                                        </p:tav>
                                      </p:tavLst>
                                    </p:anim>
                                    <p:anim calcmode="lin" valueType="num">
                                      <p:cBhvr>
                                        <p:cTn id="16" dur="1000" fill="hold"/>
                                        <p:tgtEl>
                                          <p:spTgt spid="6152"/>
                                        </p:tgtEl>
                                        <p:attrNameLst>
                                          <p:attrName>ppt_x</p:attrName>
                                        </p:attrNameLst>
                                      </p:cBhvr>
                                      <p:tavLst>
                                        <p:tav tm="0" fmla="#ppt_x+(cos(-2*pi*(1-$))*-#ppt_x-sin(-2*pi*(1-$))*(1-#ppt_y))*(1-$)">
                                          <p:val>
                                            <p:fltVal val="0"/>
                                          </p:val>
                                        </p:tav>
                                        <p:tav tm="100000">
                                          <p:val>
                                            <p:fltVal val="1"/>
                                          </p:val>
                                        </p:tav>
                                      </p:tavLst>
                                    </p:anim>
                                    <p:anim calcmode="lin" valueType="num">
                                      <p:cBhvr>
                                        <p:cTn id="17" dur="1000" fill="hold"/>
                                        <p:tgtEl>
                                          <p:spTgt spid="6152"/>
                                        </p:tgtEl>
                                        <p:attrNameLst>
                                          <p:attrName>ppt_y</p:attrName>
                                        </p:attrNameLst>
                                      </p:cBhvr>
                                      <p:tavLst>
                                        <p:tav tm="0" fmla="#ppt_y+(sin(-2*pi*(1-$))*-#ppt_x+cos(-2*pi*(1-$))*(1-#ppt_y))*(1-$)">
                                          <p:val>
                                            <p:fltVal val="0"/>
                                          </p:val>
                                        </p:tav>
                                        <p:tav tm="100000">
                                          <p:val>
                                            <p:fltVal val="1"/>
                                          </p:val>
                                        </p:tav>
                                      </p:tavLst>
                                    </p:anim>
                                  </p:childTnLst>
                                </p:cTn>
                              </p:par>
                            </p:childTnLst>
                          </p:cTn>
                        </p:par>
                        <p:par>
                          <p:cTn id="18" fill="hold">
                            <p:stCondLst>
                              <p:cond delay="2000"/>
                            </p:stCondLst>
                            <p:childTnLst>
                              <p:par>
                                <p:cTn id="19" presetID="15" presetClass="entr" presetSubtype="0" fill="hold" grpId="0" nodeType="afterEffect">
                                  <p:stCondLst>
                                    <p:cond delay="0"/>
                                  </p:stCondLst>
                                  <p:childTnLst>
                                    <p:set>
                                      <p:cBhvr>
                                        <p:cTn id="20" dur="1" fill="hold">
                                          <p:stCondLst>
                                            <p:cond delay="0"/>
                                          </p:stCondLst>
                                        </p:cTn>
                                        <p:tgtEl>
                                          <p:spTgt spid="6153"/>
                                        </p:tgtEl>
                                        <p:attrNameLst>
                                          <p:attrName>style.visibility</p:attrName>
                                        </p:attrNameLst>
                                      </p:cBhvr>
                                      <p:to>
                                        <p:strVal val="visible"/>
                                      </p:to>
                                    </p:set>
                                    <p:anim calcmode="lin" valueType="num">
                                      <p:cBhvr>
                                        <p:cTn id="21" dur="1000" fill="hold"/>
                                        <p:tgtEl>
                                          <p:spTgt spid="6153"/>
                                        </p:tgtEl>
                                        <p:attrNameLst>
                                          <p:attrName>ppt_w</p:attrName>
                                        </p:attrNameLst>
                                      </p:cBhvr>
                                      <p:tavLst>
                                        <p:tav tm="0">
                                          <p:val>
                                            <p:fltVal val="0"/>
                                          </p:val>
                                        </p:tav>
                                        <p:tav tm="100000">
                                          <p:val>
                                            <p:strVal val="#ppt_w"/>
                                          </p:val>
                                        </p:tav>
                                      </p:tavLst>
                                    </p:anim>
                                    <p:anim calcmode="lin" valueType="num">
                                      <p:cBhvr>
                                        <p:cTn id="22" dur="1000" fill="hold"/>
                                        <p:tgtEl>
                                          <p:spTgt spid="6153"/>
                                        </p:tgtEl>
                                        <p:attrNameLst>
                                          <p:attrName>ppt_h</p:attrName>
                                        </p:attrNameLst>
                                      </p:cBhvr>
                                      <p:tavLst>
                                        <p:tav tm="0">
                                          <p:val>
                                            <p:fltVal val="0"/>
                                          </p:val>
                                        </p:tav>
                                        <p:tav tm="100000">
                                          <p:val>
                                            <p:strVal val="#ppt_h"/>
                                          </p:val>
                                        </p:tav>
                                      </p:tavLst>
                                    </p:anim>
                                    <p:anim calcmode="lin" valueType="num">
                                      <p:cBhvr>
                                        <p:cTn id="23" dur="1000" fill="hold"/>
                                        <p:tgtEl>
                                          <p:spTgt spid="6153"/>
                                        </p:tgtEl>
                                        <p:attrNameLst>
                                          <p:attrName>ppt_x</p:attrName>
                                        </p:attrNameLst>
                                      </p:cBhvr>
                                      <p:tavLst>
                                        <p:tav tm="0" fmla="#ppt_x+(cos(-2*pi*(1-$))*-#ppt_x-sin(-2*pi*(1-$))*(1-#ppt_y))*(1-$)">
                                          <p:val>
                                            <p:fltVal val="0"/>
                                          </p:val>
                                        </p:tav>
                                        <p:tav tm="100000">
                                          <p:val>
                                            <p:fltVal val="1"/>
                                          </p:val>
                                        </p:tav>
                                      </p:tavLst>
                                    </p:anim>
                                    <p:anim calcmode="lin" valueType="num">
                                      <p:cBhvr>
                                        <p:cTn id="24" dur="1000" fill="hold"/>
                                        <p:tgtEl>
                                          <p:spTgt spid="6153"/>
                                        </p:tgtEl>
                                        <p:attrNameLst>
                                          <p:attrName>ppt_y</p:attrName>
                                        </p:attrNameLst>
                                      </p:cBhvr>
                                      <p:tavLst>
                                        <p:tav tm="0" fmla="#ppt_y+(sin(-2*pi*(1-$))*-#ppt_x+cos(-2*pi*(1-$))*(1-#ppt_y))*(1-$)">
                                          <p:val>
                                            <p:fltVal val="0"/>
                                          </p:val>
                                        </p:tav>
                                        <p:tav tm="100000">
                                          <p:val>
                                            <p:fltVal val="1"/>
                                          </p:val>
                                        </p:tav>
                                      </p:tavLst>
                                    </p:anim>
                                  </p:childTnLst>
                                </p:cTn>
                              </p:par>
                            </p:childTnLst>
                          </p:cTn>
                        </p:par>
                        <p:par>
                          <p:cTn id="25" fill="hold">
                            <p:stCondLst>
                              <p:cond delay="3000"/>
                            </p:stCondLst>
                            <p:childTnLst>
                              <p:par>
                                <p:cTn id="26" presetID="56" presetClass="entr" presetSubtype="0" fill="hold" grpId="0" nodeType="afterEffect">
                                  <p:stCondLst>
                                    <p:cond delay="0"/>
                                  </p:stCondLst>
                                  <p:iterate type="lt">
                                    <p:tmPct val="10000"/>
                                  </p:iterate>
                                  <p:childTnLst>
                                    <p:set>
                                      <p:cBhvr>
                                        <p:cTn id="27" dur="1" fill="hold">
                                          <p:stCondLst>
                                            <p:cond delay="0"/>
                                          </p:stCondLst>
                                        </p:cTn>
                                        <p:tgtEl>
                                          <p:spTgt spid="6148"/>
                                        </p:tgtEl>
                                        <p:attrNameLst>
                                          <p:attrName>style.visibility</p:attrName>
                                        </p:attrNameLst>
                                      </p:cBhvr>
                                      <p:to>
                                        <p:strVal val="visible"/>
                                      </p:to>
                                    </p:set>
                                    <p:anim by="(-#ppt_w*2)" calcmode="lin" valueType="num">
                                      <p:cBhvr rctx="PPT">
                                        <p:cTn id="28" dur="500" autoRev="1" fill="hold">
                                          <p:stCondLst>
                                            <p:cond delay="0"/>
                                          </p:stCondLst>
                                        </p:cTn>
                                        <p:tgtEl>
                                          <p:spTgt spid="6148"/>
                                        </p:tgtEl>
                                        <p:attrNameLst>
                                          <p:attrName>ppt_w</p:attrName>
                                        </p:attrNameLst>
                                      </p:cBhvr>
                                    </p:anim>
                                    <p:anim by="(#ppt_w*0.50)" calcmode="lin" valueType="num">
                                      <p:cBhvr>
                                        <p:cTn id="29" dur="500" decel="50000" autoRev="1" fill="hold">
                                          <p:stCondLst>
                                            <p:cond delay="0"/>
                                          </p:stCondLst>
                                        </p:cTn>
                                        <p:tgtEl>
                                          <p:spTgt spid="6148"/>
                                        </p:tgtEl>
                                        <p:attrNameLst>
                                          <p:attrName>ppt_x</p:attrName>
                                        </p:attrNameLst>
                                      </p:cBhvr>
                                    </p:anim>
                                    <p:anim from="(-#ppt_h/2)" to="(#ppt_y)" calcmode="lin" valueType="num">
                                      <p:cBhvr>
                                        <p:cTn id="30" dur="1000" fill="hold">
                                          <p:stCondLst>
                                            <p:cond delay="0"/>
                                          </p:stCondLst>
                                        </p:cTn>
                                        <p:tgtEl>
                                          <p:spTgt spid="6148"/>
                                        </p:tgtEl>
                                        <p:attrNameLst>
                                          <p:attrName>ppt_y</p:attrName>
                                        </p:attrNameLst>
                                      </p:cBhvr>
                                    </p:anim>
                                    <p:animRot by="21600000">
                                      <p:cBhvr>
                                        <p:cTn id="31" dur="1000" fill="hold">
                                          <p:stCondLst>
                                            <p:cond delay="0"/>
                                          </p:stCondLst>
                                        </p:cTn>
                                        <p:tgtEl>
                                          <p:spTgt spid="6148"/>
                                        </p:tgtEl>
                                        <p:attrNameLst>
                                          <p:attrName>r</p:attrName>
                                        </p:attrNameLst>
                                      </p:cBhvr>
                                    </p:animRot>
                                  </p:childTnLst>
                                </p:cTn>
                              </p:par>
                            </p:childTnLst>
                          </p:cTn>
                        </p:par>
                        <p:par>
                          <p:cTn id="32" fill="hold">
                            <p:stCondLst>
                              <p:cond delay="4099"/>
                            </p:stCondLst>
                            <p:childTnLst>
                              <p:par>
                                <p:cTn id="33" presetID="23" presetClass="entr" presetSubtype="32" fill="hold" grpId="0" nodeType="afterEffect">
                                  <p:stCondLst>
                                    <p:cond delay="0"/>
                                  </p:stCondLst>
                                  <p:childTnLst>
                                    <p:set>
                                      <p:cBhvr>
                                        <p:cTn id="34" dur="1" fill="hold">
                                          <p:stCondLst>
                                            <p:cond delay="0"/>
                                          </p:stCondLst>
                                        </p:cTn>
                                        <p:tgtEl>
                                          <p:spTgt spid="9"/>
                                        </p:tgtEl>
                                        <p:attrNameLst>
                                          <p:attrName>style.visibility</p:attrName>
                                        </p:attrNameLst>
                                      </p:cBhvr>
                                      <p:to>
                                        <p:strVal val="visible"/>
                                      </p:to>
                                    </p:set>
                                    <p:anim calcmode="lin" valueType="num">
                                      <p:cBhvr>
                                        <p:cTn id="35" dur="500" fill="hold"/>
                                        <p:tgtEl>
                                          <p:spTgt spid="9"/>
                                        </p:tgtEl>
                                        <p:attrNameLst>
                                          <p:attrName>ppt_w</p:attrName>
                                        </p:attrNameLst>
                                      </p:cBhvr>
                                      <p:tavLst>
                                        <p:tav tm="0">
                                          <p:val>
                                            <p:strVal val="4*#ppt_w"/>
                                          </p:val>
                                        </p:tav>
                                        <p:tav tm="100000">
                                          <p:val>
                                            <p:strVal val="#ppt_w"/>
                                          </p:val>
                                        </p:tav>
                                      </p:tavLst>
                                    </p:anim>
                                    <p:anim calcmode="lin" valueType="num">
                                      <p:cBhvr>
                                        <p:cTn id="36" dur="500" fill="hold"/>
                                        <p:tgtEl>
                                          <p:spTgt spid="9"/>
                                        </p:tgtEl>
                                        <p:attrNameLst>
                                          <p:attrName>ppt_h</p:attrName>
                                        </p:attrNameLst>
                                      </p:cBhvr>
                                      <p:tavLst>
                                        <p:tav tm="0">
                                          <p:val>
                                            <p:strVal val="4*#ppt_h"/>
                                          </p:val>
                                        </p:tav>
                                        <p:tav tm="100000">
                                          <p:val>
                                            <p:strVal val="#ppt_h"/>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0"/>
                                        </p:tgtEl>
                                        <p:attrNameLst>
                                          <p:attrName>style.visibility</p:attrName>
                                        </p:attrNameLst>
                                      </p:cBhvr>
                                      <p:to>
                                        <p:strVal val="visible"/>
                                      </p:to>
                                    </p:set>
                                    <p:anim calcmode="lin" valueType="num">
                                      <p:cBhvr additive="base">
                                        <p:cTn id="39" dur="500" fill="hold"/>
                                        <p:tgtEl>
                                          <p:spTgt spid="10"/>
                                        </p:tgtEl>
                                        <p:attrNameLst>
                                          <p:attrName>ppt_x</p:attrName>
                                        </p:attrNameLst>
                                      </p:cBhvr>
                                      <p:tavLst>
                                        <p:tav tm="0">
                                          <p:val>
                                            <p:strVal val="#ppt_x"/>
                                          </p:val>
                                        </p:tav>
                                        <p:tav tm="100000">
                                          <p:val>
                                            <p:strVal val="#ppt_x"/>
                                          </p:val>
                                        </p:tav>
                                      </p:tavLst>
                                    </p:anim>
                                    <p:anim calcmode="lin" valueType="num">
                                      <p:cBhvr additive="base">
                                        <p:cTn id="4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6" grpId="0" bldLvl="0" animBg="1"/>
      <p:bldP spid="6148" grpId="0"/>
      <p:bldP spid="6152" grpId="0" bldLvl="0" animBg="1"/>
      <p:bldP spid="6153" grpId="0" bldLvl="0" animBg="1"/>
      <p:bldP spid="9" grpId="0"/>
      <p:bldP spid="10"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任意多边形 4"/>
          <p:cNvSpPr/>
          <p:nvPr/>
        </p:nvSpPr>
        <p:spPr>
          <a:xfrm>
            <a:off x="1653540" y="1661795"/>
            <a:ext cx="9581515" cy="1311910"/>
          </a:xfrm>
          <a:custGeom>
            <a:avLst/>
            <a:gdLst>
              <a:gd name="connsiteX0" fmla="*/ 0 w 9581341"/>
              <a:gd name="connsiteY0" fmla="*/ 348736 h 1394942"/>
              <a:gd name="connsiteX1" fmla="*/ 8883870 w 9581341"/>
              <a:gd name="connsiteY1" fmla="*/ 348736 h 1394942"/>
              <a:gd name="connsiteX2" fmla="*/ 8883870 w 9581341"/>
              <a:gd name="connsiteY2" fmla="*/ 0 h 1394942"/>
              <a:gd name="connsiteX3" fmla="*/ 9581341 w 9581341"/>
              <a:gd name="connsiteY3" fmla="*/ 697471 h 1394942"/>
              <a:gd name="connsiteX4" fmla="*/ 8883870 w 9581341"/>
              <a:gd name="connsiteY4" fmla="*/ 1394942 h 1394942"/>
              <a:gd name="connsiteX5" fmla="*/ 8883870 w 9581341"/>
              <a:gd name="connsiteY5" fmla="*/ 1046207 h 1394942"/>
              <a:gd name="connsiteX6" fmla="*/ 0 w 9581341"/>
              <a:gd name="connsiteY6" fmla="*/ 1046207 h 1394942"/>
              <a:gd name="connsiteX7" fmla="*/ 0 w 9581341"/>
              <a:gd name="connsiteY7" fmla="*/ 348736 h 1394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581341" h="1394942">
                <a:moveTo>
                  <a:pt x="0" y="348736"/>
                </a:moveTo>
                <a:lnTo>
                  <a:pt x="8883870" y="348736"/>
                </a:lnTo>
                <a:lnTo>
                  <a:pt x="8883870" y="0"/>
                </a:lnTo>
                <a:lnTo>
                  <a:pt x="9581341" y="697471"/>
                </a:lnTo>
                <a:lnTo>
                  <a:pt x="8883870" y="1394942"/>
                </a:lnTo>
                <a:lnTo>
                  <a:pt x="8883870" y="1046207"/>
                </a:lnTo>
                <a:lnTo>
                  <a:pt x="0" y="1046207"/>
                </a:lnTo>
                <a:lnTo>
                  <a:pt x="0" y="348736"/>
                </a:lnTo>
                <a:close/>
              </a:path>
            </a:pathLst>
          </a:custGeom>
          <a:ln>
            <a:noFill/>
          </a:ln>
        </p:spPr>
        <p:style>
          <a:lnRef idx="2">
            <a:scrgbClr r="0" g="0" b="0"/>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540000" tIns="379216" rIns="602735" bIns="570182" numCol="1" spcCol="1270" anchor="ctr" anchorCtr="0">
            <a:noAutofit/>
          </a:bodyPr>
          <a:lstStyle/>
          <a:p>
            <a:pPr lvl="0" algn="ctr" defTabSz="355600" eaLnBrk="1" latinLnBrk="0" hangingPunct="1">
              <a:lnSpc>
                <a:spcPct val="100000"/>
              </a:lnSpc>
              <a:spcAft>
                <a:spcPts val="0"/>
              </a:spcAft>
            </a:pPr>
            <a:r>
              <a:rPr lang="zh-CN" altLang="en-US" sz="1800" smtClean="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百度文库 需求工程计划-初步模板[https://wenku.baidu.com/view/bbd0b14f87c24028915fc3ce.html]</a:t>
            </a:r>
          </a:p>
        </p:txBody>
      </p:sp>
      <p:sp>
        <p:nvSpPr>
          <p:cNvPr id="7" name="任意多边形 6"/>
          <p:cNvSpPr/>
          <p:nvPr/>
        </p:nvSpPr>
        <p:spPr>
          <a:xfrm>
            <a:off x="3861878" y="2206719"/>
            <a:ext cx="7372841" cy="1394942"/>
          </a:xfrm>
          <a:custGeom>
            <a:avLst/>
            <a:gdLst>
              <a:gd name="connsiteX0" fmla="*/ 0 w 7372841"/>
              <a:gd name="connsiteY0" fmla="*/ 348736 h 1394942"/>
              <a:gd name="connsiteX1" fmla="*/ 6675370 w 7372841"/>
              <a:gd name="connsiteY1" fmla="*/ 348736 h 1394942"/>
              <a:gd name="connsiteX2" fmla="*/ 6675370 w 7372841"/>
              <a:gd name="connsiteY2" fmla="*/ 0 h 1394942"/>
              <a:gd name="connsiteX3" fmla="*/ 7372841 w 7372841"/>
              <a:gd name="connsiteY3" fmla="*/ 697471 h 1394942"/>
              <a:gd name="connsiteX4" fmla="*/ 6675370 w 7372841"/>
              <a:gd name="connsiteY4" fmla="*/ 1394942 h 1394942"/>
              <a:gd name="connsiteX5" fmla="*/ 6675370 w 7372841"/>
              <a:gd name="connsiteY5" fmla="*/ 1046207 h 1394942"/>
              <a:gd name="connsiteX6" fmla="*/ 0 w 7372841"/>
              <a:gd name="connsiteY6" fmla="*/ 1046207 h 1394942"/>
              <a:gd name="connsiteX7" fmla="*/ 0 w 7372841"/>
              <a:gd name="connsiteY7" fmla="*/ 348736 h 1394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372841" h="1394942">
                <a:moveTo>
                  <a:pt x="0" y="348736"/>
                </a:moveTo>
                <a:lnTo>
                  <a:pt x="6675370" y="348736"/>
                </a:lnTo>
                <a:lnTo>
                  <a:pt x="6675370" y="0"/>
                </a:lnTo>
                <a:lnTo>
                  <a:pt x="7372841" y="697471"/>
                </a:lnTo>
                <a:lnTo>
                  <a:pt x="6675370" y="1394942"/>
                </a:lnTo>
                <a:lnTo>
                  <a:pt x="6675370" y="1046207"/>
                </a:lnTo>
                <a:lnTo>
                  <a:pt x="0" y="1046207"/>
                </a:lnTo>
                <a:lnTo>
                  <a:pt x="0" y="348736"/>
                </a:lnTo>
                <a:close/>
              </a:path>
            </a:pathLst>
          </a:custGeom>
          <a:ln>
            <a:noFill/>
          </a:ln>
        </p:spPr>
        <p:style>
          <a:lnRef idx="2">
            <a:scrgbClr r="0" g="0" b="0"/>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540000" tIns="379216" rIns="602735" bIns="570182" numCol="1" spcCol="1270" anchor="ctr" anchorCtr="0">
            <a:noAutofit/>
          </a:bodyPr>
          <a:lstStyle/>
          <a:p>
            <a:pPr lvl="0" algn="ctr" defTabSz="355600">
              <a:lnSpc>
                <a:spcPct val="120000"/>
              </a:lnSpc>
              <a:spcAft>
                <a:spcPts val="0"/>
              </a:spcAft>
            </a:pPr>
            <a:r>
              <a:rPr lang="en-US" altLang="zh-CN" sz="1800" dirty="0">
                <a:solidFill>
                  <a:schemeClr val="bg1"/>
                </a:solidFill>
                <a:latin typeface="Impact" panose="020B0806030902050204" pitchFamily="34" charset="0"/>
                <a:ea typeface="微软雅黑" panose="020B0503020204020204" pitchFamily="34" charset="-122"/>
                <a:sym typeface="Arial" panose="020B0604020202020204" pitchFamily="34" charset="0"/>
              </a:rPr>
              <a:t>GBT19001-2005质量管理体系要求</a:t>
            </a:r>
          </a:p>
          <a:p>
            <a:pPr lvl="0" algn="ctr" defTabSz="355600">
              <a:lnSpc>
                <a:spcPct val="120000"/>
              </a:lnSpc>
              <a:spcAft>
                <a:spcPts val="0"/>
              </a:spcAft>
            </a:pPr>
            <a:r>
              <a:rPr lang="en-US" altLang="zh-CN" sz="1800" dirty="0">
                <a:solidFill>
                  <a:schemeClr val="bg1"/>
                </a:solidFill>
                <a:latin typeface="Impact" panose="020B0806030902050204" pitchFamily="34" charset="0"/>
                <a:ea typeface="微软雅黑" panose="020B0503020204020204" pitchFamily="34" charset="-122"/>
                <a:sym typeface="Arial" panose="020B0604020202020204" pitchFamily="34" charset="0"/>
              </a:rPr>
              <a:t>GB-T 8567-2006 计算机软件文档编制规范</a:t>
            </a:r>
            <a:endParaRPr lang="zh-CN" altLang="en-US" sz="1800" smtClean="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 name="任意多边形 7"/>
          <p:cNvSpPr/>
          <p:nvPr/>
        </p:nvSpPr>
        <p:spPr>
          <a:xfrm>
            <a:off x="6070377" y="2825755"/>
            <a:ext cx="5164342" cy="1394942"/>
          </a:xfrm>
          <a:custGeom>
            <a:avLst/>
            <a:gdLst>
              <a:gd name="connsiteX0" fmla="*/ 0 w 5164342"/>
              <a:gd name="connsiteY0" fmla="*/ 348736 h 1394942"/>
              <a:gd name="connsiteX1" fmla="*/ 4466871 w 5164342"/>
              <a:gd name="connsiteY1" fmla="*/ 348736 h 1394942"/>
              <a:gd name="connsiteX2" fmla="*/ 4466871 w 5164342"/>
              <a:gd name="connsiteY2" fmla="*/ 0 h 1394942"/>
              <a:gd name="connsiteX3" fmla="*/ 5164342 w 5164342"/>
              <a:gd name="connsiteY3" fmla="*/ 697471 h 1394942"/>
              <a:gd name="connsiteX4" fmla="*/ 4466871 w 5164342"/>
              <a:gd name="connsiteY4" fmla="*/ 1394942 h 1394942"/>
              <a:gd name="connsiteX5" fmla="*/ 4466871 w 5164342"/>
              <a:gd name="connsiteY5" fmla="*/ 1046207 h 1394942"/>
              <a:gd name="connsiteX6" fmla="*/ 0 w 5164342"/>
              <a:gd name="connsiteY6" fmla="*/ 1046207 h 1394942"/>
              <a:gd name="connsiteX7" fmla="*/ 0 w 5164342"/>
              <a:gd name="connsiteY7" fmla="*/ 348736 h 1394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64342" h="1394942">
                <a:moveTo>
                  <a:pt x="0" y="348736"/>
                </a:moveTo>
                <a:lnTo>
                  <a:pt x="4466871" y="348736"/>
                </a:lnTo>
                <a:lnTo>
                  <a:pt x="4466871" y="0"/>
                </a:lnTo>
                <a:lnTo>
                  <a:pt x="5164342" y="697471"/>
                </a:lnTo>
                <a:lnTo>
                  <a:pt x="4466871" y="1394942"/>
                </a:lnTo>
                <a:lnTo>
                  <a:pt x="4466871" y="1046207"/>
                </a:lnTo>
                <a:lnTo>
                  <a:pt x="0" y="1046207"/>
                </a:lnTo>
                <a:lnTo>
                  <a:pt x="0" y="348736"/>
                </a:lnTo>
                <a:close/>
              </a:path>
            </a:pathLst>
          </a:custGeom>
          <a:ln>
            <a:noFill/>
          </a:ln>
        </p:spPr>
        <p:style>
          <a:lnRef idx="2">
            <a:scrgbClr r="0" g="0" b="0"/>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540000" tIns="379216" rIns="602735" bIns="570182" numCol="1" spcCol="1270" anchor="ctr" anchorCtr="0">
            <a:noAutofit/>
          </a:bodyPr>
          <a:lstStyle/>
          <a:p>
            <a:pPr lvl="0" algn="ctr" defTabSz="355600">
              <a:lnSpc>
                <a:spcPct val="120000"/>
              </a:lnSpc>
              <a:spcAft>
                <a:spcPts val="0"/>
              </a:spcAft>
            </a:pPr>
            <a:r>
              <a:rPr lang="en-US" altLang="zh-CN" sz="1800" dirty="0">
                <a:solidFill>
                  <a:schemeClr val="bg1"/>
                </a:solidFill>
                <a:latin typeface="Impact" panose="020B0806030902050204" pitchFamily="34" charset="0"/>
                <a:ea typeface="微软雅黑" panose="020B0503020204020204" pitchFamily="34" charset="-122"/>
                <a:sym typeface="Arial" panose="020B0604020202020204" pitchFamily="34" charset="0"/>
              </a:rPr>
              <a:t>《软件配置标识命名规则》</a:t>
            </a:r>
            <a:endParaRPr lang="zh-CN" altLang="en-US" sz="1800" smtClean="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 name="任意多边形 8"/>
          <p:cNvSpPr/>
          <p:nvPr/>
        </p:nvSpPr>
        <p:spPr>
          <a:xfrm>
            <a:off x="8278876" y="3433967"/>
            <a:ext cx="2955843" cy="1394942"/>
          </a:xfrm>
          <a:custGeom>
            <a:avLst/>
            <a:gdLst>
              <a:gd name="connsiteX0" fmla="*/ 0 w 2955843"/>
              <a:gd name="connsiteY0" fmla="*/ 348736 h 1394942"/>
              <a:gd name="connsiteX1" fmla="*/ 2258372 w 2955843"/>
              <a:gd name="connsiteY1" fmla="*/ 348736 h 1394942"/>
              <a:gd name="connsiteX2" fmla="*/ 2258372 w 2955843"/>
              <a:gd name="connsiteY2" fmla="*/ 0 h 1394942"/>
              <a:gd name="connsiteX3" fmla="*/ 2955843 w 2955843"/>
              <a:gd name="connsiteY3" fmla="*/ 697471 h 1394942"/>
              <a:gd name="connsiteX4" fmla="*/ 2258372 w 2955843"/>
              <a:gd name="connsiteY4" fmla="*/ 1394942 h 1394942"/>
              <a:gd name="connsiteX5" fmla="*/ 2258372 w 2955843"/>
              <a:gd name="connsiteY5" fmla="*/ 1046207 h 1394942"/>
              <a:gd name="connsiteX6" fmla="*/ 0 w 2955843"/>
              <a:gd name="connsiteY6" fmla="*/ 1046207 h 1394942"/>
              <a:gd name="connsiteX7" fmla="*/ 0 w 2955843"/>
              <a:gd name="connsiteY7" fmla="*/ 348736 h 1394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55843" h="1394942">
                <a:moveTo>
                  <a:pt x="0" y="348736"/>
                </a:moveTo>
                <a:lnTo>
                  <a:pt x="2258372" y="348736"/>
                </a:lnTo>
                <a:lnTo>
                  <a:pt x="2258372" y="0"/>
                </a:lnTo>
                <a:lnTo>
                  <a:pt x="2955843" y="697471"/>
                </a:lnTo>
                <a:lnTo>
                  <a:pt x="2258372" y="1394942"/>
                </a:lnTo>
                <a:lnTo>
                  <a:pt x="2258372" y="1046207"/>
                </a:lnTo>
                <a:lnTo>
                  <a:pt x="0" y="1046207"/>
                </a:lnTo>
                <a:lnTo>
                  <a:pt x="0" y="348736"/>
                </a:lnTo>
                <a:close/>
              </a:path>
            </a:pathLst>
          </a:custGeom>
          <a:ln>
            <a:noFill/>
          </a:ln>
        </p:spPr>
        <p:style>
          <a:lnRef idx="2">
            <a:scrgbClr r="0" g="0" b="0"/>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540000" tIns="379216" rIns="602735" bIns="570182" numCol="1" spcCol="1270" anchor="ctr" anchorCtr="0">
            <a:noAutofit/>
          </a:bodyPr>
          <a:lstStyle/>
          <a:p>
            <a:pPr lvl="0" algn="ctr" defTabSz="355600" eaLnBrk="1" latinLnBrk="0" hangingPunct="1">
              <a:lnSpc>
                <a:spcPct val="100000"/>
              </a:lnSpc>
              <a:spcAft>
                <a:spcPts val="0"/>
              </a:spcAft>
            </a:pPr>
            <a:r>
              <a:rPr lang="zh-CN" sz="1800" smtClean="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C2-PRD-项目描述-2017</a:t>
            </a:r>
          </a:p>
        </p:txBody>
      </p:sp>
      <p:sp>
        <p:nvSpPr>
          <p:cNvPr id="16" name="Freeform 26"/>
          <p:cNvSpPr/>
          <p:nvPr/>
        </p:nvSpPr>
        <p:spPr bwMode="auto">
          <a:xfrm>
            <a:off x="8374712" y="3917487"/>
            <a:ext cx="379667" cy="379667"/>
          </a:xfrm>
          <a:custGeom>
            <a:avLst/>
            <a:gdLst>
              <a:gd name="T0" fmla="*/ 103 w 274"/>
              <a:gd name="T1" fmla="*/ 284 h 284"/>
              <a:gd name="T2" fmla="*/ 80 w 274"/>
              <a:gd name="T3" fmla="*/ 273 h 284"/>
              <a:gd name="T4" fmla="*/ 9 w 274"/>
              <a:gd name="T5" fmla="*/ 178 h 284"/>
              <a:gd name="T6" fmla="*/ 14 w 274"/>
              <a:gd name="T7" fmla="*/ 139 h 284"/>
              <a:gd name="T8" fmla="*/ 53 w 274"/>
              <a:gd name="T9" fmla="*/ 145 h 284"/>
              <a:gd name="T10" fmla="*/ 100 w 274"/>
              <a:gd name="T11" fmla="*/ 207 h 284"/>
              <a:gd name="T12" fmla="*/ 219 w 274"/>
              <a:gd name="T13" fmla="*/ 17 h 284"/>
              <a:gd name="T14" fmla="*/ 257 w 274"/>
              <a:gd name="T15" fmla="*/ 8 h 284"/>
              <a:gd name="T16" fmla="*/ 266 w 274"/>
              <a:gd name="T17" fmla="*/ 47 h 284"/>
              <a:gd name="T18" fmla="*/ 126 w 274"/>
              <a:gd name="T19" fmla="*/ 271 h 284"/>
              <a:gd name="T20" fmla="*/ 104 w 274"/>
              <a:gd name="T21" fmla="*/ 284 h 284"/>
              <a:gd name="T22" fmla="*/ 103 w 274"/>
              <a:gd name="T23" fmla="*/ 284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4" h="284">
                <a:moveTo>
                  <a:pt x="103" y="284"/>
                </a:moveTo>
                <a:cubicBezTo>
                  <a:pt x="94" y="284"/>
                  <a:pt x="86" y="280"/>
                  <a:pt x="80" y="273"/>
                </a:cubicBezTo>
                <a:cubicBezTo>
                  <a:pt x="9" y="178"/>
                  <a:pt x="9" y="178"/>
                  <a:pt x="9" y="178"/>
                </a:cubicBezTo>
                <a:cubicBezTo>
                  <a:pt x="0" y="166"/>
                  <a:pt x="2" y="149"/>
                  <a:pt x="14" y="139"/>
                </a:cubicBezTo>
                <a:cubicBezTo>
                  <a:pt x="27" y="130"/>
                  <a:pt x="44" y="133"/>
                  <a:pt x="53" y="145"/>
                </a:cubicBezTo>
                <a:cubicBezTo>
                  <a:pt x="100" y="207"/>
                  <a:pt x="100" y="207"/>
                  <a:pt x="100" y="207"/>
                </a:cubicBezTo>
                <a:cubicBezTo>
                  <a:pt x="219" y="17"/>
                  <a:pt x="219" y="17"/>
                  <a:pt x="219" y="17"/>
                </a:cubicBezTo>
                <a:cubicBezTo>
                  <a:pt x="227" y="4"/>
                  <a:pt x="244" y="0"/>
                  <a:pt x="257" y="8"/>
                </a:cubicBezTo>
                <a:cubicBezTo>
                  <a:pt x="270" y="16"/>
                  <a:pt x="274" y="33"/>
                  <a:pt x="266" y="47"/>
                </a:cubicBezTo>
                <a:cubicBezTo>
                  <a:pt x="126" y="271"/>
                  <a:pt x="126" y="271"/>
                  <a:pt x="126" y="271"/>
                </a:cubicBezTo>
                <a:cubicBezTo>
                  <a:pt x="121" y="279"/>
                  <a:pt x="113" y="283"/>
                  <a:pt x="104" y="284"/>
                </a:cubicBezTo>
                <a:cubicBezTo>
                  <a:pt x="104" y="284"/>
                  <a:pt x="103" y="284"/>
                  <a:pt x="103" y="284"/>
                </a:cubicBezTo>
                <a:close/>
              </a:path>
            </a:pathLst>
          </a:custGeom>
          <a:solidFill>
            <a:schemeClr val="bg1"/>
          </a:solidFill>
          <a:ln>
            <a:noFill/>
          </a:ln>
        </p:spPr>
        <p:txBody>
          <a:bodyPr vert="horz" wrap="square" lIns="96435" tIns="48218" rIns="96435" bIns="48218" numCol="1" anchor="t" anchorCtr="0" compatLnSpc="1"/>
          <a:lstStyle/>
          <a:p>
            <a:pPr algn="just">
              <a:lnSpc>
                <a:spcPct val="120000"/>
              </a:lnSpc>
              <a:spcBef>
                <a:spcPts val="0"/>
              </a:spcBef>
              <a:spcAft>
                <a:spcPts val="0"/>
              </a:spcAft>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17" name="Group 16"/>
          <p:cNvGrpSpPr/>
          <p:nvPr/>
        </p:nvGrpSpPr>
        <p:grpSpPr>
          <a:xfrm>
            <a:off x="6212289" y="3342542"/>
            <a:ext cx="379667" cy="379667"/>
            <a:chOff x="3526798" y="4057329"/>
            <a:chExt cx="284519" cy="359394"/>
          </a:xfrm>
          <a:solidFill>
            <a:schemeClr val="bg1"/>
          </a:solidFill>
        </p:grpSpPr>
        <p:sp>
          <p:nvSpPr>
            <p:cNvPr id="18" name="Freeform 107"/>
            <p:cNvSpPr/>
            <p:nvPr/>
          </p:nvSpPr>
          <p:spPr bwMode="auto">
            <a:xfrm>
              <a:off x="3561739" y="4092269"/>
              <a:ext cx="214637" cy="289511"/>
            </a:xfrm>
            <a:custGeom>
              <a:avLst/>
              <a:gdLst>
                <a:gd name="T0" fmla="*/ 0 w 86"/>
                <a:gd name="T1" fmla="*/ 10 h 116"/>
                <a:gd name="T2" fmla="*/ 76 w 86"/>
                <a:gd name="T3" fmla="*/ 10 h 116"/>
                <a:gd name="T4" fmla="*/ 76 w 86"/>
                <a:gd name="T5" fmla="*/ 116 h 116"/>
                <a:gd name="T6" fmla="*/ 86 w 86"/>
                <a:gd name="T7" fmla="*/ 116 h 116"/>
                <a:gd name="T8" fmla="*/ 86 w 86"/>
                <a:gd name="T9" fmla="*/ 0 h 116"/>
                <a:gd name="T10" fmla="*/ 0 w 86"/>
                <a:gd name="T11" fmla="*/ 0 h 116"/>
                <a:gd name="T12" fmla="*/ 0 w 86"/>
                <a:gd name="T13" fmla="*/ 10 h 116"/>
              </a:gdLst>
              <a:ahLst/>
              <a:cxnLst>
                <a:cxn ang="0">
                  <a:pos x="T0" y="T1"/>
                </a:cxn>
                <a:cxn ang="0">
                  <a:pos x="T2" y="T3"/>
                </a:cxn>
                <a:cxn ang="0">
                  <a:pos x="T4" y="T5"/>
                </a:cxn>
                <a:cxn ang="0">
                  <a:pos x="T6" y="T7"/>
                </a:cxn>
                <a:cxn ang="0">
                  <a:pos x="T8" y="T9"/>
                </a:cxn>
                <a:cxn ang="0">
                  <a:pos x="T10" y="T11"/>
                </a:cxn>
                <a:cxn ang="0">
                  <a:pos x="T12" y="T13"/>
                </a:cxn>
              </a:cxnLst>
              <a:rect l="0" t="0" r="r" b="b"/>
              <a:pathLst>
                <a:path w="86" h="116">
                  <a:moveTo>
                    <a:pt x="0" y="10"/>
                  </a:moveTo>
                  <a:lnTo>
                    <a:pt x="76" y="10"/>
                  </a:lnTo>
                  <a:lnTo>
                    <a:pt x="76" y="116"/>
                  </a:lnTo>
                  <a:lnTo>
                    <a:pt x="86" y="116"/>
                  </a:lnTo>
                  <a:lnTo>
                    <a:pt x="86" y="0"/>
                  </a:lnTo>
                  <a:lnTo>
                    <a:pt x="0" y="0"/>
                  </a:lnTo>
                  <a:lnTo>
                    <a:pt x="0" y="1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lstStyle/>
            <a:p>
              <a:pPr algn="just">
                <a:lnSpc>
                  <a:spcPct val="120000"/>
                </a:lnSpc>
                <a:spcBef>
                  <a:spcPts val="0"/>
                </a:spcBef>
                <a:spcAft>
                  <a:spcPts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9" name="Freeform 108"/>
            <p:cNvSpPr/>
            <p:nvPr/>
          </p:nvSpPr>
          <p:spPr bwMode="auto">
            <a:xfrm>
              <a:off x="3599175" y="4057329"/>
              <a:ext cx="212142" cy="284519"/>
            </a:xfrm>
            <a:custGeom>
              <a:avLst/>
              <a:gdLst>
                <a:gd name="T0" fmla="*/ 0 w 85"/>
                <a:gd name="T1" fmla="*/ 0 h 114"/>
                <a:gd name="T2" fmla="*/ 0 w 85"/>
                <a:gd name="T3" fmla="*/ 9 h 114"/>
                <a:gd name="T4" fmla="*/ 76 w 85"/>
                <a:gd name="T5" fmla="*/ 9 h 114"/>
                <a:gd name="T6" fmla="*/ 76 w 85"/>
                <a:gd name="T7" fmla="*/ 114 h 114"/>
                <a:gd name="T8" fmla="*/ 85 w 85"/>
                <a:gd name="T9" fmla="*/ 114 h 114"/>
                <a:gd name="T10" fmla="*/ 85 w 85"/>
                <a:gd name="T11" fmla="*/ 0 h 114"/>
                <a:gd name="T12" fmla="*/ 0 w 85"/>
                <a:gd name="T13" fmla="*/ 0 h 114"/>
              </a:gdLst>
              <a:ahLst/>
              <a:cxnLst>
                <a:cxn ang="0">
                  <a:pos x="T0" y="T1"/>
                </a:cxn>
                <a:cxn ang="0">
                  <a:pos x="T2" y="T3"/>
                </a:cxn>
                <a:cxn ang="0">
                  <a:pos x="T4" y="T5"/>
                </a:cxn>
                <a:cxn ang="0">
                  <a:pos x="T6" y="T7"/>
                </a:cxn>
                <a:cxn ang="0">
                  <a:pos x="T8" y="T9"/>
                </a:cxn>
                <a:cxn ang="0">
                  <a:pos x="T10" y="T11"/>
                </a:cxn>
                <a:cxn ang="0">
                  <a:pos x="T12" y="T13"/>
                </a:cxn>
              </a:cxnLst>
              <a:rect l="0" t="0" r="r" b="b"/>
              <a:pathLst>
                <a:path w="85" h="114">
                  <a:moveTo>
                    <a:pt x="0" y="0"/>
                  </a:moveTo>
                  <a:lnTo>
                    <a:pt x="0" y="9"/>
                  </a:lnTo>
                  <a:lnTo>
                    <a:pt x="76" y="9"/>
                  </a:lnTo>
                  <a:lnTo>
                    <a:pt x="76" y="114"/>
                  </a:lnTo>
                  <a:lnTo>
                    <a:pt x="85" y="114"/>
                  </a:lnTo>
                  <a:lnTo>
                    <a:pt x="85"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lstStyle/>
            <a:p>
              <a:pPr algn="just">
                <a:lnSpc>
                  <a:spcPct val="120000"/>
                </a:lnSpc>
                <a:spcBef>
                  <a:spcPts val="0"/>
                </a:spcBef>
                <a:spcAft>
                  <a:spcPts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0" name="Freeform 109"/>
            <p:cNvSpPr/>
            <p:nvPr/>
          </p:nvSpPr>
          <p:spPr bwMode="auto">
            <a:xfrm>
              <a:off x="3526798" y="4129707"/>
              <a:ext cx="212142" cy="287016"/>
            </a:xfrm>
            <a:custGeom>
              <a:avLst/>
              <a:gdLst>
                <a:gd name="T0" fmla="*/ 0 w 85"/>
                <a:gd name="T1" fmla="*/ 0 h 115"/>
                <a:gd name="T2" fmla="*/ 0 w 85"/>
                <a:gd name="T3" fmla="*/ 115 h 115"/>
                <a:gd name="T4" fmla="*/ 85 w 85"/>
                <a:gd name="T5" fmla="*/ 115 h 115"/>
                <a:gd name="T6" fmla="*/ 85 w 85"/>
                <a:gd name="T7" fmla="*/ 105 h 115"/>
                <a:gd name="T8" fmla="*/ 85 w 85"/>
                <a:gd name="T9" fmla="*/ 0 h 115"/>
                <a:gd name="T10" fmla="*/ 10 w 85"/>
                <a:gd name="T11" fmla="*/ 0 h 115"/>
                <a:gd name="T12" fmla="*/ 0 w 85"/>
                <a:gd name="T13" fmla="*/ 0 h 115"/>
              </a:gdLst>
              <a:ahLst/>
              <a:cxnLst>
                <a:cxn ang="0">
                  <a:pos x="T0" y="T1"/>
                </a:cxn>
                <a:cxn ang="0">
                  <a:pos x="T2" y="T3"/>
                </a:cxn>
                <a:cxn ang="0">
                  <a:pos x="T4" y="T5"/>
                </a:cxn>
                <a:cxn ang="0">
                  <a:pos x="T6" y="T7"/>
                </a:cxn>
                <a:cxn ang="0">
                  <a:pos x="T8" y="T9"/>
                </a:cxn>
                <a:cxn ang="0">
                  <a:pos x="T10" y="T11"/>
                </a:cxn>
                <a:cxn ang="0">
                  <a:pos x="T12" y="T13"/>
                </a:cxn>
              </a:cxnLst>
              <a:rect l="0" t="0" r="r" b="b"/>
              <a:pathLst>
                <a:path w="85" h="115">
                  <a:moveTo>
                    <a:pt x="0" y="0"/>
                  </a:moveTo>
                  <a:lnTo>
                    <a:pt x="0" y="115"/>
                  </a:lnTo>
                  <a:lnTo>
                    <a:pt x="85" y="115"/>
                  </a:lnTo>
                  <a:lnTo>
                    <a:pt x="85" y="105"/>
                  </a:lnTo>
                  <a:lnTo>
                    <a:pt x="85" y="0"/>
                  </a:lnTo>
                  <a:lnTo>
                    <a:pt x="1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lstStyle/>
            <a:p>
              <a:pPr algn="just">
                <a:lnSpc>
                  <a:spcPct val="120000"/>
                </a:lnSpc>
                <a:spcBef>
                  <a:spcPts val="0"/>
                </a:spcBef>
                <a:spcAft>
                  <a:spcPts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21" name="Group 20"/>
          <p:cNvGrpSpPr/>
          <p:nvPr/>
        </p:nvGrpSpPr>
        <p:grpSpPr>
          <a:xfrm>
            <a:off x="1804660" y="2142047"/>
            <a:ext cx="379667" cy="379667"/>
            <a:chOff x="4669866" y="3800264"/>
            <a:chExt cx="279527" cy="416797"/>
          </a:xfrm>
          <a:solidFill>
            <a:schemeClr val="bg1"/>
          </a:solidFill>
        </p:grpSpPr>
        <p:sp>
          <p:nvSpPr>
            <p:cNvPr id="22" name="Freeform 141"/>
            <p:cNvSpPr>
              <a:spLocks noEditPoints="1"/>
            </p:cNvSpPr>
            <p:nvPr/>
          </p:nvSpPr>
          <p:spPr bwMode="auto">
            <a:xfrm>
              <a:off x="4669866" y="3800264"/>
              <a:ext cx="279527" cy="316965"/>
            </a:xfrm>
            <a:custGeom>
              <a:avLst/>
              <a:gdLst>
                <a:gd name="T0" fmla="*/ 84 w 84"/>
                <a:gd name="T1" fmla="*/ 42 h 95"/>
                <a:gd name="T2" fmla="*/ 42 w 84"/>
                <a:gd name="T3" fmla="*/ 0 h 95"/>
                <a:gd name="T4" fmla="*/ 0 w 84"/>
                <a:gd name="T5" fmla="*/ 42 h 95"/>
                <a:gd name="T6" fmla="*/ 28 w 84"/>
                <a:gd name="T7" fmla="*/ 81 h 95"/>
                <a:gd name="T8" fmla="*/ 25 w 84"/>
                <a:gd name="T9" fmla="*/ 81 h 95"/>
                <a:gd name="T10" fmla="*/ 25 w 84"/>
                <a:gd name="T11" fmla="*/ 95 h 95"/>
                <a:gd name="T12" fmla="*/ 60 w 84"/>
                <a:gd name="T13" fmla="*/ 95 h 95"/>
                <a:gd name="T14" fmla="*/ 60 w 84"/>
                <a:gd name="T15" fmla="*/ 81 h 95"/>
                <a:gd name="T16" fmla="*/ 57 w 84"/>
                <a:gd name="T17" fmla="*/ 81 h 95"/>
                <a:gd name="T18" fmla="*/ 84 w 84"/>
                <a:gd name="T19" fmla="*/ 42 h 95"/>
                <a:gd name="T20" fmla="*/ 42 w 84"/>
                <a:gd name="T21" fmla="*/ 77 h 95"/>
                <a:gd name="T22" fmla="*/ 7 w 84"/>
                <a:gd name="T23" fmla="*/ 42 h 95"/>
                <a:gd name="T24" fmla="*/ 42 w 84"/>
                <a:gd name="T25" fmla="*/ 7 h 95"/>
                <a:gd name="T26" fmla="*/ 77 w 84"/>
                <a:gd name="T27" fmla="*/ 42 h 95"/>
                <a:gd name="T28" fmla="*/ 42 w 84"/>
                <a:gd name="T29" fmla="*/ 77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4" h="95">
                  <a:moveTo>
                    <a:pt x="84" y="42"/>
                  </a:moveTo>
                  <a:cubicBezTo>
                    <a:pt x="84" y="19"/>
                    <a:pt x="65" y="0"/>
                    <a:pt x="42" y="0"/>
                  </a:cubicBezTo>
                  <a:cubicBezTo>
                    <a:pt x="19" y="0"/>
                    <a:pt x="0" y="19"/>
                    <a:pt x="0" y="42"/>
                  </a:cubicBezTo>
                  <a:cubicBezTo>
                    <a:pt x="0" y="60"/>
                    <a:pt x="12" y="75"/>
                    <a:pt x="28" y="81"/>
                  </a:cubicBezTo>
                  <a:cubicBezTo>
                    <a:pt x="25" y="81"/>
                    <a:pt x="25" y="81"/>
                    <a:pt x="25" y="81"/>
                  </a:cubicBezTo>
                  <a:cubicBezTo>
                    <a:pt x="25" y="95"/>
                    <a:pt x="25" y="95"/>
                    <a:pt x="25" y="95"/>
                  </a:cubicBezTo>
                  <a:cubicBezTo>
                    <a:pt x="60" y="95"/>
                    <a:pt x="60" y="95"/>
                    <a:pt x="60" y="95"/>
                  </a:cubicBezTo>
                  <a:cubicBezTo>
                    <a:pt x="60" y="81"/>
                    <a:pt x="60" y="81"/>
                    <a:pt x="60" y="81"/>
                  </a:cubicBezTo>
                  <a:cubicBezTo>
                    <a:pt x="57" y="81"/>
                    <a:pt x="57" y="81"/>
                    <a:pt x="57" y="81"/>
                  </a:cubicBezTo>
                  <a:cubicBezTo>
                    <a:pt x="73" y="75"/>
                    <a:pt x="84" y="60"/>
                    <a:pt x="84" y="42"/>
                  </a:cubicBezTo>
                  <a:close/>
                  <a:moveTo>
                    <a:pt x="42" y="77"/>
                  </a:moveTo>
                  <a:cubicBezTo>
                    <a:pt x="23" y="77"/>
                    <a:pt x="7" y="61"/>
                    <a:pt x="7" y="42"/>
                  </a:cubicBezTo>
                  <a:cubicBezTo>
                    <a:pt x="7" y="23"/>
                    <a:pt x="23" y="7"/>
                    <a:pt x="42" y="7"/>
                  </a:cubicBezTo>
                  <a:cubicBezTo>
                    <a:pt x="62" y="7"/>
                    <a:pt x="77" y="23"/>
                    <a:pt x="77" y="42"/>
                  </a:cubicBezTo>
                  <a:cubicBezTo>
                    <a:pt x="77" y="61"/>
                    <a:pt x="62" y="77"/>
                    <a:pt x="42" y="7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lstStyle/>
            <a:p>
              <a:pPr algn="just">
                <a:lnSpc>
                  <a:spcPct val="120000"/>
                </a:lnSpc>
                <a:spcBef>
                  <a:spcPts val="0"/>
                </a:spcBef>
                <a:spcAft>
                  <a:spcPts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3" name="Rectangle 142"/>
            <p:cNvSpPr>
              <a:spLocks noChangeArrowheads="1"/>
            </p:cNvSpPr>
            <p:nvPr/>
          </p:nvSpPr>
          <p:spPr bwMode="auto">
            <a:xfrm>
              <a:off x="4752226" y="4127210"/>
              <a:ext cx="117302" cy="4242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6435" tIns="48218" rIns="96435" bIns="48218" numCol="1" anchor="t" anchorCtr="0" compatLnSpc="1"/>
            <a:lstStyle/>
            <a:p>
              <a:pPr algn="just">
                <a:lnSpc>
                  <a:spcPct val="120000"/>
                </a:lnSpc>
                <a:spcBef>
                  <a:spcPts val="0"/>
                </a:spcBef>
                <a:spcAft>
                  <a:spcPts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4" name="Freeform 143"/>
            <p:cNvSpPr/>
            <p:nvPr/>
          </p:nvSpPr>
          <p:spPr bwMode="auto">
            <a:xfrm>
              <a:off x="4752226" y="4179623"/>
              <a:ext cx="117302" cy="37438"/>
            </a:xfrm>
            <a:custGeom>
              <a:avLst/>
              <a:gdLst>
                <a:gd name="T0" fmla="*/ 0 w 47"/>
                <a:gd name="T1" fmla="*/ 9 h 15"/>
                <a:gd name="T2" fmla="*/ 16 w 47"/>
                <a:gd name="T3" fmla="*/ 9 h 15"/>
                <a:gd name="T4" fmla="*/ 16 w 47"/>
                <a:gd name="T5" fmla="*/ 15 h 15"/>
                <a:gd name="T6" fmla="*/ 31 w 47"/>
                <a:gd name="T7" fmla="*/ 15 h 15"/>
                <a:gd name="T8" fmla="*/ 31 w 47"/>
                <a:gd name="T9" fmla="*/ 9 h 15"/>
                <a:gd name="T10" fmla="*/ 47 w 47"/>
                <a:gd name="T11" fmla="*/ 9 h 15"/>
                <a:gd name="T12" fmla="*/ 47 w 47"/>
                <a:gd name="T13" fmla="*/ 0 h 15"/>
                <a:gd name="T14" fmla="*/ 0 w 47"/>
                <a:gd name="T15" fmla="*/ 0 h 15"/>
                <a:gd name="T16" fmla="*/ 0 w 47"/>
                <a:gd name="T17" fmla="*/ 9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15">
                  <a:moveTo>
                    <a:pt x="0" y="9"/>
                  </a:moveTo>
                  <a:lnTo>
                    <a:pt x="16" y="9"/>
                  </a:lnTo>
                  <a:lnTo>
                    <a:pt x="16" y="15"/>
                  </a:lnTo>
                  <a:lnTo>
                    <a:pt x="31" y="15"/>
                  </a:lnTo>
                  <a:lnTo>
                    <a:pt x="31" y="9"/>
                  </a:lnTo>
                  <a:lnTo>
                    <a:pt x="47" y="9"/>
                  </a:lnTo>
                  <a:lnTo>
                    <a:pt x="47" y="0"/>
                  </a:lnTo>
                  <a:lnTo>
                    <a:pt x="0" y="0"/>
                  </a:lnTo>
                  <a:lnTo>
                    <a:pt x="0" y="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lstStyle/>
            <a:p>
              <a:pPr algn="just">
                <a:lnSpc>
                  <a:spcPct val="120000"/>
                </a:lnSpc>
                <a:spcBef>
                  <a:spcPts val="0"/>
                </a:spcBef>
                <a:spcAft>
                  <a:spcPts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5" name="Freeform 144"/>
            <p:cNvSpPr>
              <a:spLocks noEditPoints="1"/>
            </p:cNvSpPr>
            <p:nvPr/>
          </p:nvSpPr>
          <p:spPr bwMode="auto">
            <a:xfrm>
              <a:off x="4769697" y="3890112"/>
              <a:ext cx="82362" cy="162227"/>
            </a:xfrm>
            <a:custGeom>
              <a:avLst/>
              <a:gdLst>
                <a:gd name="T0" fmla="*/ 32 w 33"/>
                <a:gd name="T1" fmla="*/ 3 h 65"/>
                <a:gd name="T2" fmla="*/ 28 w 33"/>
                <a:gd name="T3" fmla="*/ 0 h 65"/>
                <a:gd name="T4" fmla="*/ 16 w 33"/>
                <a:gd name="T5" fmla="*/ 5 h 65"/>
                <a:gd name="T6" fmla="*/ 4 w 33"/>
                <a:gd name="T7" fmla="*/ 0 h 65"/>
                <a:gd name="T8" fmla="*/ 0 w 33"/>
                <a:gd name="T9" fmla="*/ 3 h 65"/>
                <a:gd name="T10" fmla="*/ 0 w 33"/>
                <a:gd name="T11" fmla="*/ 3 h 65"/>
                <a:gd name="T12" fmla="*/ 0 w 33"/>
                <a:gd name="T13" fmla="*/ 3 h 65"/>
                <a:gd name="T14" fmla="*/ 15 w 33"/>
                <a:gd name="T15" fmla="*/ 65 h 65"/>
                <a:gd name="T16" fmla="*/ 19 w 33"/>
                <a:gd name="T17" fmla="*/ 65 h 65"/>
                <a:gd name="T18" fmla="*/ 33 w 33"/>
                <a:gd name="T19" fmla="*/ 3 h 65"/>
                <a:gd name="T20" fmla="*/ 33 w 33"/>
                <a:gd name="T21" fmla="*/ 3 h 65"/>
                <a:gd name="T22" fmla="*/ 33 w 33"/>
                <a:gd name="T23" fmla="*/ 3 h 65"/>
                <a:gd name="T24" fmla="*/ 33 w 33"/>
                <a:gd name="T25" fmla="*/ 3 h 65"/>
                <a:gd name="T26" fmla="*/ 32 w 33"/>
                <a:gd name="T27" fmla="*/ 3 h 65"/>
                <a:gd name="T28" fmla="*/ 16 w 33"/>
                <a:gd name="T29" fmla="*/ 57 h 65"/>
                <a:gd name="T30" fmla="*/ 4 w 33"/>
                <a:gd name="T31" fmla="*/ 4 h 65"/>
                <a:gd name="T32" fmla="*/ 16 w 33"/>
                <a:gd name="T33" fmla="*/ 8 h 65"/>
                <a:gd name="T34" fmla="*/ 29 w 33"/>
                <a:gd name="T35" fmla="*/ 4 h 65"/>
                <a:gd name="T36" fmla="*/ 16 w 33"/>
                <a:gd name="T37" fmla="*/ 57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 h="65">
                  <a:moveTo>
                    <a:pt x="32" y="3"/>
                  </a:moveTo>
                  <a:lnTo>
                    <a:pt x="28" y="0"/>
                  </a:lnTo>
                  <a:lnTo>
                    <a:pt x="16" y="5"/>
                  </a:lnTo>
                  <a:lnTo>
                    <a:pt x="4" y="0"/>
                  </a:lnTo>
                  <a:lnTo>
                    <a:pt x="0" y="3"/>
                  </a:lnTo>
                  <a:lnTo>
                    <a:pt x="0" y="3"/>
                  </a:lnTo>
                  <a:lnTo>
                    <a:pt x="0" y="3"/>
                  </a:lnTo>
                  <a:lnTo>
                    <a:pt x="15" y="65"/>
                  </a:lnTo>
                  <a:lnTo>
                    <a:pt x="19" y="65"/>
                  </a:lnTo>
                  <a:lnTo>
                    <a:pt x="33" y="3"/>
                  </a:lnTo>
                  <a:lnTo>
                    <a:pt x="33" y="3"/>
                  </a:lnTo>
                  <a:lnTo>
                    <a:pt x="33" y="3"/>
                  </a:lnTo>
                  <a:lnTo>
                    <a:pt x="33" y="3"/>
                  </a:lnTo>
                  <a:lnTo>
                    <a:pt x="32" y="3"/>
                  </a:lnTo>
                  <a:close/>
                  <a:moveTo>
                    <a:pt x="16" y="57"/>
                  </a:moveTo>
                  <a:lnTo>
                    <a:pt x="4" y="4"/>
                  </a:lnTo>
                  <a:lnTo>
                    <a:pt x="16" y="8"/>
                  </a:lnTo>
                  <a:lnTo>
                    <a:pt x="29" y="4"/>
                  </a:lnTo>
                  <a:lnTo>
                    <a:pt x="16" y="5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lstStyle/>
            <a:p>
              <a:pPr algn="just">
                <a:lnSpc>
                  <a:spcPct val="120000"/>
                </a:lnSpc>
                <a:spcBef>
                  <a:spcPts val="0"/>
                </a:spcBef>
                <a:spcAft>
                  <a:spcPts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26" name="Group 25"/>
          <p:cNvGrpSpPr/>
          <p:nvPr/>
        </p:nvGrpSpPr>
        <p:grpSpPr>
          <a:xfrm>
            <a:off x="4030296" y="2703897"/>
            <a:ext cx="379667" cy="379667"/>
            <a:chOff x="3440113" y="1050925"/>
            <a:chExt cx="390525" cy="333376"/>
          </a:xfrm>
          <a:solidFill>
            <a:schemeClr val="bg1"/>
          </a:solidFill>
        </p:grpSpPr>
        <p:sp>
          <p:nvSpPr>
            <p:cNvPr id="27" name="Freeform 8"/>
            <p:cNvSpPr/>
            <p:nvPr/>
          </p:nvSpPr>
          <p:spPr bwMode="auto">
            <a:xfrm>
              <a:off x="3563938" y="1244600"/>
              <a:ext cx="69850" cy="71438"/>
            </a:xfrm>
            <a:custGeom>
              <a:avLst/>
              <a:gdLst>
                <a:gd name="T0" fmla="*/ 44 w 44"/>
                <a:gd name="T1" fmla="*/ 25 h 45"/>
                <a:gd name="T2" fmla="*/ 19 w 44"/>
                <a:gd name="T3" fmla="*/ 0 h 45"/>
                <a:gd name="T4" fmla="*/ 19 w 44"/>
                <a:gd name="T5" fmla="*/ 0 h 45"/>
                <a:gd name="T6" fmla="*/ 0 w 44"/>
                <a:gd name="T7" fmla="*/ 45 h 45"/>
                <a:gd name="T8" fmla="*/ 44 w 44"/>
                <a:gd name="T9" fmla="*/ 25 h 45"/>
              </a:gdLst>
              <a:ahLst/>
              <a:cxnLst>
                <a:cxn ang="0">
                  <a:pos x="T0" y="T1"/>
                </a:cxn>
                <a:cxn ang="0">
                  <a:pos x="T2" y="T3"/>
                </a:cxn>
                <a:cxn ang="0">
                  <a:pos x="T4" y="T5"/>
                </a:cxn>
                <a:cxn ang="0">
                  <a:pos x="T6" y="T7"/>
                </a:cxn>
                <a:cxn ang="0">
                  <a:pos x="T8" y="T9"/>
                </a:cxn>
              </a:cxnLst>
              <a:rect l="0" t="0" r="r" b="b"/>
              <a:pathLst>
                <a:path w="44" h="45">
                  <a:moveTo>
                    <a:pt x="44" y="25"/>
                  </a:moveTo>
                  <a:lnTo>
                    <a:pt x="19" y="0"/>
                  </a:lnTo>
                  <a:lnTo>
                    <a:pt x="19" y="0"/>
                  </a:lnTo>
                  <a:lnTo>
                    <a:pt x="0" y="45"/>
                  </a:lnTo>
                  <a:lnTo>
                    <a:pt x="44" y="2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lstStyle/>
            <a:p>
              <a:pPr algn="just">
                <a:lnSpc>
                  <a:spcPct val="120000"/>
                </a:lnSpc>
                <a:spcBef>
                  <a:spcPts val="0"/>
                </a:spcBef>
                <a:spcAft>
                  <a:spcPts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8" name="Rectangle 9"/>
            <p:cNvSpPr>
              <a:spLocks noChangeArrowheads="1"/>
            </p:cNvSpPr>
            <p:nvPr/>
          </p:nvSpPr>
          <p:spPr bwMode="auto">
            <a:xfrm>
              <a:off x="3633788" y="1284288"/>
              <a:ext cx="1588" cy="15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6435" tIns="48218" rIns="96435" bIns="48218" numCol="1" anchor="t" anchorCtr="0" compatLnSpc="1"/>
            <a:lstStyle/>
            <a:p>
              <a:pPr algn="just">
                <a:lnSpc>
                  <a:spcPct val="120000"/>
                </a:lnSpc>
                <a:spcBef>
                  <a:spcPts val="0"/>
                </a:spcBef>
                <a:spcAft>
                  <a:spcPts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9" name="Freeform 10"/>
            <p:cNvSpPr/>
            <p:nvPr/>
          </p:nvSpPr>
          <p:spPr bwMode="auto">
            <a:xfrm>
              <a:off x="3605213" y="1074738"/>
              <a:ext cx="176213" cy="176213"/>
            </a:xfrm>
            <a:custGeom>
              <a:avLst/>
              <a:gdLst>
                <a:gd name="T0" fmla="*/ 101 w 111"/>
                <a:gd name="T1" fmla="*/ 0 h 111"/>
                <a:gd name="T2" fmla="*/ 0 w 111"/>
                <a:gd name="T3" fmla="*/ 101 h 111"/>
                <a:gd name="T4" fmla="*/ 10 w 111"/>
                <a:gd name="T5" fmla="*/ 111 h 111"/>
                <a:gd name="T6" fmla="*/ 111 w 111"/>
                <a:gd name="T7" fmla="*/ 10 h 111"/>
                <a:gd name="T8" fmla="*/ 101 w 111"/>
                <a:gd name="T9" fmla="*/ 0 h 111"/>
              </a:gdLst>
              <a:ahLst/>
              <a:cxnLst>
                <a:cxn ang="0">
                  <a:pos x="T0" y="T1"/>
                </a:cxn>
                <a:cxn ang="0">
                  <a:pos x="T2" y="T3"/>
                </a:cxn>
                <a:cxn ang="0">
                  <a:pos x="T4" y="T5"/>
                </a:cxn>
                <a:cxn ang="0">
                  <a:pos x="T6" y="T7"/>
                </a:cxn>
                <a:cxn ang="0">
                  <a:pos x="T8" y="T9"/>
                </a:cxn>
              </a:cxnLst>
              <a:rect l="0" t="0" r="r" b="b"/>
              <a:pathLst>
                <a:path w="111" h="111">
                  <a:moveTo>
                    <a:pt x="101" y="0"/>
                  </a:moveTo>
                  <a:lnTo>
                    <a:pt x="0" y="101"/>
                  </a:lnTo>
                  <a:lnTo>
                    <a:pt x="10" y="111"/>
                  </a:lnTo>
                  <a:lnTo>
                    <a:pt x="111" y="10"/>
                  </a:lnTo>
                  <a:lnTo>
                    <a:pt x="10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lstStyle/>
            <a:p>
              <a:pPr algn="just">
                <a:lnSpc>
                  <a:spcPct val="120000"/>
                </a:lnSpc>
                <a:spcBef>
                  <a:spcPts val="0"/>
                </a:spcBef>
                <a:spcAft>
                  <a:spcPts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0" name="Freeform 11"/>
            <p:cNvSpPr/>
            <p:nvPr/>
          </p:nvSpPr>
          <p:spPr bwMode="auto">
            <a:xfrm>
              <a:off x="3629025" y="1098550"/>
              <a:ext cx="177800" cy="177800"/>
            </a:xfrm>
            <a:custGeom>
              <a:avLst/>
              <a:gdLst>
                <a:gd name="T0" fmla="*/ 0 w 112"/>
                <a:gd name="T1" fmla="*/ 102 h 112"/>
                <a:gd name="T2" fmla="*/ 10 w 112"/>
                <a:gd name="T3" fmla="*/ 112 h 112"/>
                <a:gd name="T4" fmla="*/ 112 w 112"/>
                <a:gd name="T5" fmla="*/ 12 h 112"/>
                <a:gd name="T6" fmla="*/ 102 w 112"/>
                <a:gd name="T7" fmla="*/ 0 h 112"/>
                <a:gd name="T8" fmla="*/ 0 w 112"/>
                <a:gd name="T9" fmla="*/ 102 h 112"/>
              </a:gdLst>
              <a:ahLst/>
              <a:cxnLst>
                <a:cxn ang="0">
                  <a:pos x="T0" y="T1"/>
                </a:cxn>
                <a:cxn ang="0">
                  <a:pos x="T2" y="T3"/>
                </a:cxn>
                <a:cxn ang="0">
                  <a:pos x="T4" y="T5"/>
                </a:cxn>
                <a:cxn ang="0">
                  <a:pos x="T6" y="T7"/>
                </a:cxn>
                <a:cxn ang="0">
                  <a:pos x="T8" y="T9"/>
                </a:cxn>
              </a:cxnLst>
              <a:rect l="0" t="0" r="r" b="b"/>
              <a:pathLst>
                <a:path w="112" h="112">
                  <a:moveTo>
                    <a:pt x="0" y="102"/>
                  </a:moveTo>
                  <a:lnTo>
                    <a:pt x="10" y="112"/>
                  </a:lnTo>
                  <a:lnTo>
                    <a:pt x="112" y="12"/>
                  </a:lnTo>
                  <a:lnTo>
                    <a:pt x="102" y="0"/>
                  </a:lnTo>
                  <a:lnTo>
                    <a:pt x="0" y="10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lstStyle/>
            <a:p>
              <a:pPr algn="just">
                <a:lnSpc>
                  <a:spcPct val="120000"/>
                </a:lnSpc>
                <a:spcBef>
                  <a:spcPts val="0"/>
                </a:spcBef>
                <a:spcAft>
                  <a:spcPts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1" name="Freeform 12"/>
            <p:cNvSpPr/>
            <p:nvPr/>
          </p:nvSpPr>
          <p:spPr bwMode="auto">
            <a:xfrm>
              <a:off x="3775075" y="1050925"/>
              <a:ext cx="55563" cy="52388"/>
            </a:xfrm>
            <a:custGeom>
              <a:avLst/>
              <a:gdLst>
                <a:gd name="T0" fmla="*/ 14 w 21"/>
                <a:gd name="T1" fmla="*/ 6 h 20"/>
                <a:gd name="T2" fmla="*/ 0 w 21"/>
                <a:gd name="T3" fmla="*/ 6 h 20"/>
                <a:gd name="T4" fmla="*/ 15 w 21"/>
                <a:gd name="T5" fmla="*/ 20 h 20"/>
                <a:gd name="T6" fmla="*/ 14 w 21"/>
                <a:gd name="T7" fmla="*/ 6 h 20"/>
              </a:gdLst>
              <a:ahLst/>
              <a:cxnLst>
                <a:cxn ang="0">
                  <a:pos x="T0" y="T1"/>
                </a:cxn>
                <a:cxn ang="0">
                  <a:pos x="T2" y="T3"/>
                </a:cxn>
                <a:cxn ang="0">
                  <a:pos x="T4" y="T5"/>
                </a:cxn>
                <a:cxn ang="0">
                  <a:pos x="T6" y="T7"/>
                </a:cxn>
              </a:cxnLst>
              <a:rect l="0" t="0" r="r" b="b"/>
              <a:pathLst>
                <a:path w="21" h="20">
                  <a:moveTo>
                    <a:pt x="14" y="6"/>
                  </a:moveTo>
                  <a:cubicBezTo>
                    <a:pt x="8" y="0"/>
                    <a:pt x="0" y="6"/>
                    <a:pt x="0" y="6"/>
                  </a:cubicBezTo>
                  <a:cubicBezTo>
                    <a:pt x="15" y="20"/>
                    <a:pt x="15" y="20"/>
                    <a:pt x="15" y="20"/>
                  </a:cubicBezTo>
                  <a:cubicBezTo>
                    <a:pt x="15" y="20"/>
                    <a:pt x="21" y="14"/>
                    <a:pt x="14"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lstStyle/>
            <a:p>
              <a:pPr algn="just">
                <a:lnSpc>
                  <a:spcPct val="120000"/>
                </a:lnSpc>
                <a:spcBef>
                  <a:spcPts val="0"/>
                </a:spcBef>
                <a:spcAft>
                  <a:spcPts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2" name="Freeform 13"/>
            <p:cNvSpPr/>
            <p:nvPr/>
          </p:nvSpPr>
          <p:spPr bwMode="auto">
            <a:xfrm>
              <a:off x="3440113" y="1058863"/>
              <a:ext cx="327025" cy="325438"/>
            </a:xfrm>
            <a:custGeom>
              <a:avLst/>
              <a:gdLst>
                <a:gd name="T0" fmla="*/ 182 w 206"/>
                <a:gd name="T1" fmla="*/ 180 h 205"/>
                <a:gd name="T2" fmla="*/ 25 w 206"/>
                <a:gd name="T3" fmla="*/ 180 h 205"/>
                <a:gd name="T4" fmla="*/ 25 w 206"/>
                <a:gd name="T5" fmla="*/ 25 h 205"/>
                <a:gd name="T6" fmla="*/ 172 w 206"/>
                <a:gd name="T7" fmla="*/ 25 h 205"/>
                <a:gd name="T8" fmla="*/ 198 w 206"/>
                <a:gd name="T9" fmla="*/ 0 h 205"/>
                <a:gd name="T10" fmla="*/ 0 w 206"/>
                <a:gd name="T11" fmla="*/ 0 h 205"/>
                <a:gd name="T12" fmla="*/ 0 w 206"/>
                <a:gd name="T13" fmla="*/ 205 h 205"/>
                <a:gd name="T14" fmla="*/ 206 w 206"/>
                <a:gd name="T15" fmla="*/ 205 h 205"/>
                <a:gd name="T16" fmla="*/ 206 w 206"/>
                <a:gd name="T17" fmla="*/ 76 h 205"/>
                <a:gd name="T18" fmla="*/ 182 w 206"/>
                <a:gd name="T19" fmla="*/ 101 h 205"/>
                <a:gd name="T20" fmla="*/ 182 w 206"/>
                <a:gd name="T21" fmla="*/ 180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6" h="205">
                  <a:moveTo>
                    <a:pt x="182" y="180"/>
                  </a:moveTo>
                  <a:lnTo>
                    <a:pt x="25" y="180"/>
                  </a:lnTo>
                  <a:lnTo>
                    <a:pt x="25" y="25"/>
                  </a:lnTo>
                  <a:lnTo>
                    <a:pt x="172" y="25"/>
                  </a:lnTo>
                  <a:lnTo>
                    <a:pt x="198" y="0"/>
                  </a:lnTo>
                  <a:lnTo>
                    <a:pt x="0" y="0"/>
                  </a:lnTo>
                  <a:lnTo>
                    <a:pt x="0" y="205"/>
                  </a:lnTo>
                  <a:lnTo>
                    <a:pt x="206" y="205"/>
                  </a:lnTo>
                  <a:lnTo>
                    <a:pt x="206" y="76"/>
                  </a:lnTo>
                  <a:lnTo>
                    <a:pt x="182" y="101"/>
                  </a:lnTo>
                  <a:lnTo>
                    <a:pt x="182" y="18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lstStyle/>
            <a:p>
              <a:pPr algn="just">
                <a:lnSpc>
                  <a:spcPct val="120000"/>
                </a:lnSpc>
                <a:spcBef>
                  <a:spcPts val="0"/>
                </a:spcBef>
                <a:spcAft>
                  <a:spcPts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33" name="TextBox 8"/>
          <p:cNvSpPr txBox="1"/>
          <p:nvPr/>
        </p:nvSpPr>
        <p:spPr>
          <a:xfrm>
            <a:off x="609599" y="266929"/>
            <a:ext cx="3083471" cy="430530"/>
          </a:xfrm>
          <a:prstGeom prst="rect">
            <a:avLst/>
          </a:prstGeom>
          <a:noFill/>
        </p:spPr>
        <p:txBody>
          <a:bodyPr wrap="square" lIns="0" tIns="0" rIns="0" bIns="0" rtlCol="0" anchor="ctr">
            <a:spAutoFit/>
          </a:bodyPr>
          <a:lstStyle/>
          <a:p>
            <a:r>
              <a:rPr lang="zh-CN" altLang="en-US" sz="28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需求工程计划</a:t>
            </a:r>
          </a:p>
        </p:txBody>
      </p:sp>
      <p:sp>
        <p:nvSpPr>
          <p:cNvPr id="34" name="TextBox 8"/>
          <p:cNvSpPr txBox="1"/>
          <p:nvPr/>
        </p:nvSpPr>
        <p:spPr>
          <a:xfrm>
            <a:off x="609600" y="704295"/>
            <a:ext cx="3219450" cy="215265"/>
          </a:xfrm>
          <a:prstGeom prst="rect">
            <a:avLst/>
          </a:prstGeom>
          <a:noFill/>
        </p:spPr>
        <p:txBody>
          <a:bodyPr wrap="square" lIns="0" tIns="0" rIns="0" bIns="0" rtlCol="0" anchor="ctr">
            <a:spAutoFit/>
          </a:bodyPr>
          <a:lstStyle/>
          <a:p>
            <a:r>
              <a:rPr lang="zh-CN" sz="14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参考资料</a:t>
            </a:r>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left)">
                                      <p:cBhvr>
                                        <p:cTn id="11" dur="500"/>
                                        <p:tgtEl>
                                          <p:spTgt spid="7"/>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left)">
                                      <p:cBhvr>
                                        <p:cTn id="15" dur="500"/>
                                        <p:tgtEl>
                                          <p:spTgt spid="8"/>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wipe(left)">
                                      <p:cBhvr>
                                        <p:cTn id="19" dur="500"/>
                                        <p:tgtEl>
                                          <p:spTgt spid="9"/>
                                        </p:tgtEl>
                                      </p:cBhvr>
                                    </p:animEffect>
                                  </p:childTnLst>
                                </p:cTn>
                              </p:par>
                            </p:childTnLst>
                          </p:cTn>
                        </p:par>
                        <p:par>
                          <p:cTn id="20" fill="hold">
                            <p:stCondLst>
                              <p:cond delay="2000"/>
                            </p:stCondLst>
                            <p:childTnLst>
                              <p:par>
                                <p:cTn id="21" presetID="53" presetClass="entr" presetSubtype="16" fill="hold" nodeType="afterEffect">
                                  <p:stCondLst>
                                    <p:cond delay="0"/>
                                  </p:stCondLst>
                                  <p:childTnLst>
                                    <p:set>
                                      <p:cBhvr>
                                        <p:cTn id="22" dur="1" fill="hold">
                                          <p:stCondLst>
                                            <p:cond delay="0"/>
                                          </p:stCondLst>
                                        </p:cTn>
                                        <p:tgtEl>
                                          <p:spTgt spid="21"/>
                                        </p:tgtEl>
                                        <p:attrNameLst>
                                          <p:attrName>style.visibility</p:attrName>
                                        </p:attrNameLst>
                                      </p:cBhvr>
                                      <p:to>
                                        <p:strVal val="visible"/>
                                      </p:to>
                                    </p:set>
                                    <p:anim calcmode="lin" valueType="num">
                                      <p:cBhvr>
                                        <p:cTn id="23" dur="500" fill="hold"/>
                                        <p:tgtEl>
                                          <p:spTgt spid="21"/>
                                        </p:tgtEl>
                                        <p:attrNameLst>
                                          <p:attrName>ppt_w</p:attrName>
                                        </p:attrNameLst>
                                      </p:cBhvr>
                                      <p:tavLst>
                                        <p:tav tm="0">
                                          <p:val>
                                            <p:fltVal val="0"/>
                                          </p:val>
                                        </p:tav>
                                        <p:tav tm="100000">
                                          <p:val>
                                            <p:strVal val="#ppt_w"/>
                                          </p:val>
                                        </p:tav>
                                      </p:tavLst>
                                    </p:anim>
                                    <p:anim calcmode="lin" valueType="num">
                                      <p:cBhvr>
                                        <p:cTn id="24" dur="500" fill="hold"/>
                                        <p:tgtEl>
                                          <p:spTgt spid="21"/>
                                        </p:tgtEl>
                                        <p:attrNameLst>
                                          <p:attrName>ppt_h</p:attrName>
                                        </p:attrNameLst>
                                      </p:cBhvr>
                                      <p:tavLst>
                                        <p:tav tm="0">
                                          <p:val>
                                            <p:fltVal val="0"/>
                                          </p:val>
                                        </p:tav>
                                        <p:tav tm="100000">
                                          <p:val>
                                            <p:strVal val="#ppt_h"/>
                                          </p:val>
                                        </p:tav>
                                      </p:tavLst>
                                    </p:anim>
                                    <p:animEffect transition="in" filter="fade">
                                      <p:cBhvr>
                                        <p:cTn id="25" dur="500"/>
                                        <p:tgtEl>
                                          <p:spTgt spid="21"/>
                                        </p:tgtEl>
                                      </p:cBhvr>
                                    </p:animEffect>
                                  </p:childTnLst>
                                </p:cTn>
                              </p:par>
                            </p:childTnLst>
                          </p:cTn>
                        </p:par>
                        <p:par>
                          <p:cTn id="26" fill="hold">
                            <p:stCondLst>
                              <p:cond delay="2500"/>
                            </p:stCondLst>
                            <p:childTnLst>
                              <p:par>
                                <p:cTn id="27" presetID="53" presetClass="entr" presetSubtype="16" fill="hold" nodeType="afterEffect">
                                  <p:stCondLst>
                                    <p:cond delay="0"/>
                                  </p:stCondLst>
                                  <p:childTnLst>
                                    <p:set>
                                      <p:cBhvr>
                                        <p:cTn id="28" dur="1" fill="hold">
                                          <p:stCondLst>
                                            <p:cond delay="0"/>
                                          </p:stCondLst>
                                        </p:cTn>
                                        <p:tgtEl>
                                          <p:spTgt spid="26"/>
                                        </p:tgtEl>
                                        <p:attrNameLst>
                                          <p:attrName>style.visibility</p:attrName>
                                        </p:attrNameLst>
                                      </p:cBhvr>
                                      <p:to>
                                        <p:strVal val="visible"/>
                                      </p:to>
                                    </p:set>
                                    <p:anim calcmode="lin" valueType="num">
                                      <p:cBhvr>
                                        <p:cTn id="29" dur="500" fill="hold"/>
                                        <p:tgtEl>
                                          <p:spTgt spid="26"/>
                                        </p:tgtEl>
                                        <p:attrNameLst>
                                          <p:attrName>ppt_w</p:attrName>
                                        </p:attrNameLst>
                                      </p:cBhvr>
                                      <p:tavLst>
                                        <p:tav tm="0">
                                          <p:val>
                                            <p:fltVal val="0"/>
                                          </p:val>
                                        </p:tav>
                                        <p:tav tm="100000">
                                          <p:val>
                                            <p:strVal val="#ppt_w"/>
                                          </p:val>
                                        </p:tav>
                                      </p:tavLst>
                                    </p:anim>
                                    <p:anim calcmode="lin" valueType="num">
                                      <p:cBhvr>
                                        <p:cTn id="30" dur="500" fill="hold"/>
                                        <p:tgtEl>
                                          <p:spTgt spid="26"/>
                                        </p:tgtEl>
                                        <p:attrNameLst>
                                          <p:attrName>ppt_h</p:attrName>
                                        </p:attrNameLst>
                                      </p:cBhvr>
                                      <p:tavLst>
                                        <p:tav tm="0">
                                          <p:val>
                                            <p:fltVal val="0"/>
                                          </p:val>
                                        </p:tav>
                                        <p:tav tm="100000">
                                          <p:val>
                                            <p:strVal val="#ppt_h"/>
                                          </p:val>
                                        </p:tav>
                                      </p:tavLst>
                                    </p:anim>
                                    <p:animEffect transition="in" filter="fade">
                                      <p:cBhvr>
                                        <p:cTn id="31" dur="500"/>
                                        <p:tgtEl>
                                          <p:spTgt spid="26"/>
                                        </p:tgtEl>
                                      </p:cBhvr>
                                    </p:animEffect>
                                  </p:childTnLst>
                                </p:cTn>
                              </p:par>
                            </p:childTnLst>
                          </p:cTn>
                        </p:par>
                        <p:par>
                          <p:cTn id="32" fill="hold">
                            <p:stCondLst>
                              <p:cond delay="3000"/>
                            </p:stCondLst>
                            <p:childTnLst>
                              <p:par>
                                <p:cTn id="33" presetID="53" presetClass="entr" presetSubtype="16" fill="hold" nodeType="afterEffect">
                                  <p:stCondLst>
                                    <p:cond delay="0"/>
                                  </p:stCondLst>
                                  <p:childTnLst>
                                    <p:set>
                                      <p:cBhvr>
                                        <p:cTn id="34" dur="1" fill="hold">
                                          <p:stCondLst>
                                            <p:cond delay="0"/>
                                          </p:stCondLst>
                                        </p:cTn>
                                        <p:tgtEl>
                                          <p:spTgt spid="17"/>
                                        </p:tgtEl>
                                        <p:attrNameLst>
                                          <p:attrName>style.visibility</p:attrName>
                                        </p:attrNameLst>
                                      </p:cBhvr>
                                      <p:to>
                                        <p:strVal val="visible"/>
                                      </p:to>
                                    </p:set>
                                    <p:anim calcmode="lin" valueType="num">
                                      <p:cBhvr>
                                        <p:cTn id="35" dur="500" fill="hold"/>
                                        <p:tgtEl>
                                          <p:spTgt spid="17"/>
                                        </p:tgtEl>
                                        <p:attrNameLst>
                                          <p:attrName>ppt_w</p:attrName>
                                        </p:attrNameLst>
                                      </p:cBhvr>
                                      <p:tavLst>
                                        <p:tav tm="0">
                                          <p:val>
                                            <p:fltVal val="0"/>
                                          </p:val>
                                        </p:tav>
                                        <p:tav tm="100000">
                                          <p:val>
                                            <p:strVal val="#ppt_w"/>
                                          </p:val>
                                        </p:tav>
                                      </p:tavLst>
                                    </p:anim>
                                    <p:anim calcmode="lin" valueType="num">
                                      <p:cBhvr>
                                        <p:cTn id="36" dur="500" fill="hold"/>
                                        <p:tgtEl>
                                          <p:spTgt spid="17"/>
                                        </p:tgtEl>
                                        <p:attrNameLst>
                                          <p:attrName>ppt_h</p:attrName>
                                        </p:attrNameLst>
                                      </p:cBhvr>
                                      <p:tavLst>
                                        <p:tav tm="0">
                                          <p:val>
                                            <p:fltVal val="0"/>
                                          </p:val>
                                        </p:tav>
                                        <p:tav tm="100000">
                                          <p:val>
                                            <p:strVal val="#ppt_h"/>
                                          </p:val>
                                        </p:tav>
                                      </p:tavLst>
                                    </p:anim>
                                    <p:animEffect transition="in" filter="fade">
                                      <p:cBhvr>
                                        <p:cTn id="37" dur="500"/>
                                        <p:tgtEl>
                                          <p:spTgt spid="17"/>
                                        </p:tgtEl>
                                      </p:cBhvr>
                                    </p:animEffect>
                                  </p:childTnLst>
                                </p:cTn>
                              </p:par>
                            </p:childTnLst>
                          </p:cTn>
                        </p:par>
                        <p:par>
                          <p:cTn id="38" fill="hold">
                            <p:stCondLst>
                              <p:cond delay="3500"/>
                            </p:stCondLst>
                            <p:childTnLst>
                              <p:par>
                                <p:cTn id="39" presetID="53" presetClass="entr" presetSubtype="16" fill="hold" grpId="0" nodeType="afterEffect">
                                  <p:stCondLst>
                                    <p:cond delay="0"/>
                                  </p:stCondLst>
                                  <p:childTnLst>
                                    <p:set>
                                      <p:cBhvr>
                                        <p:cTn id="40" dur="1" fill="hold">
                                          <p:stCondLst>
                                            <p:cond delay="0"/>
                                          </p:stCondLst>
                                        </p:cTn>
                                        <p:tgtEl>
                                          <p:spTgt spid="16"/>
                                        </p:tgtEl>
                                        <p:attrNameLst>
                                          <p:attrName>style.visibility</p:attrName>
                                        </p:attrNameLst>
                                      </p:cBhvr>
                                      <p:to>
                                        <p:strVal val="visible"/>
                                      </p:to>
                                    </p:set>
                                    <p:anim calcmode="lin" valueType="num">
                                      <p:cBhvr>
                                        <p:cTn id="41" dur="500" fill="hold"/>
                                        <p:tgtEl>
                                          <p:spTgt spid="16"/>
                                        </p:tgtEl>
                                        <p:attrNameLst>
                                          <p:attrName>ppt_w</p:attrName>
                                        </p:attrNameLst>
                                      </p:cBhvr>
                                      <p:tavLst>
                                        <p:tav tm="0">
                                          <p:val>
                                            <p:fltVal val="0"/>
                                          </p:val>
                                        </p:tav>
                                        <p:tav tm="100000">
                                          <p:val>
                                            <p:strVal val="#ppt_w"/>
                                          </p:val>
                                        </p:tav>
                                      </p:tavLst>
                                    </p:anim>
                                    <p:anim calcmode="lin" valueType="num">
                                      <p:cBhvr>
                                        <p:cTn id="42" dur="500" fill="hold"/>
                                        <p:tgtEl>
                                          <p:spTgt spid="16"/>
                                        </p:tgtEl>
                                        <p:attrNameLst>
                                          <p:attrName>ppt_h</p:attrName>
                                        </p:attrNameLst>
                                      </p:cBhvr>
                                      <p:tavLst>
                                        <p:tav tm="0">
                                          <p:val>
                                            <p:fltVal val="0"/>
                                          </p:val>
                                        </p:tav>
                                        <p:tav tm="100000">
                                          <p:val>
                                            <p:strVal val="#ppt_h"/>
                                          </p:val>
                                        </p:tav>
                                      </p:tavLst>
                                    </p:anim>
                                    <p:animEffect transition="in" filter="fade">
                                      <p:cBhvr>
                                        <p:cTn id="4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7" grpId="0" bldLvl="0" animBg="1"/>
      <p:bldP spid="8" grpId="0" bldLvl="0" animBg="1"/>
      <p:bldP spid="9" grpId="0" bldLvl="0" animBg="1"/>
      <p:bldP spid="16" grpId="0" bldLvl="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Chart 12"/>
          <p:cNvGraphicFramePr/>
          <p:nvPr/>
        </p:nvGraphicFramePr>
        <p:xfrm>
          <a:off x="1141458" y="2405487"/>
          <a:ext cx="5447574" cy="3661484"/>
        </p:xfrm>
        <a:graphic>
          <a:graphicData uri="http://schemas.openxmlformats.org/drawingml/2006/chart">
            <c:chart xmlns:c="http://schemas.openxmlformats.org/drawingml/2006/chart" xmlns:r="http://schemas.openxmlformats.org/officeDocument/2006/relationships" r:id="rId3"/>
          </a:graphicData>
        </a:graphic>
      </p:graphicFrame>
      <p:sp>
        <p:nvSpPr>
          <p:cNvPr id="14" name="Oval 13"/>
          <p:cNvSpPr/>
          <p:nvPr/>
        </p:nvSpPr>
        <p:spPr>
          <a:xfrm>
            <a:off x="6949469" y="2793361"/>
            <a:ext cx="571172" cy="574448"/>
          </a:xfrm>
          <a:prstGeom prst="ellipse">
            <a:avLst/>
          </a:prstGeom>
          <a:solidFill>
            <a:schemeClr val="accent1"/>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just">
              <a:lnSpc>
                <a:spcPct val="120000"/>
              </a:lnSpc>
              <a:spcBef>
                <a:spcPts val="0"/>
              </a:spcBef>
              <a:spcAft>
                <a:spcPts val="0"/>
              </a:spcAft>
            </a:pPr>
            <a:endParaRPr lang="en-US" sz="80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5" name="Text Box 10"/>
          <p:cNvSpPr txBox="1">
            <a:spLocks noChangeArrowheads="1"/>
          </p:cNvSpPr>
          <p:nvPr/>
        </p:nvSpPr>
        <p:spPr bwMode="auto">
          <a:xfrm>
            <a:off x="7612916" y="2840988"/>
            <a:ext cx="3450035" cy="713486"/>
          </a:xfrm>
          <a:prstGeom prst="rect">
            <a:avLst/>
          </a:prstGeom>
          <a:noFill/>
          <a:ln w="9525">
            <a:noFill/>
            <a:miter lim="800000"/>
          </a:ln>
        </p:spPr>
        <p:txBody>
          <a:bodyPr wrap="square" lIns="48218" tIns="24109" rIns="48218" bIns="24109">
            <a:spAutoFit/>
          </a:bodyPr>
          <a:lstStyle/>
          <a:p>
            <a:pPr algn="just" defTabSz="1147445">
              <a:lnSpc>
                <a:spcPct val="120000"/>
              </a:lnSpc>
              <a:spcBef>
                <a:spcPts val="0"/>
              </a:spcBef>
              <a:spcAft>
                <a:spcPts val="0"/>
              </a:spcAft>
            </a:pPr>
            <a:r>
              <a:rPr sz="1800" dirty="0" err="1"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小组成员-厉佩强：</a:t>
            </a:r>
            <a:r>
              <a:rPr sz="1800" dirty="0" err="1"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风险管理计划</a:t>
            </a:r>
            <a:r>
              <a:rPr lang="zh-CN" altLang="en-US" sz="18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及</a:t>
            </a:r>
            <a:r>
              <a:rPr lang="en-US" altLang="zh-CN" sz="18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PPT</a:t>
            </a:r>
            <a:r>
              <a:rPr lang="zh-CN" altLang="en-US" sz="18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制作</a:t>
            </a:r>
            <a:r>
              <a:rPr lang="en-US" sz="18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 </a:t>
            </a:r>
            <a:r>
              <a:rPr lang="en-US" altLang="zh-CN" sz="18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9.0</a:t>
            </a:r>
            <a:r>
              <a:rPr sz="18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a:t>
            </a:r>
          </a:p>
        </p:txBody>
      </p:sp>
      <p:sp>
        <p:nvSpPr>
          <p:cNvPr id="16" name="Oval 15"/>
          <p:cNvSpPr/>
          <p:nvPr/>
        </p:nvSpPr>
        <p:spPr>
          <a:xfrm>
            <a:off x="6949469" y="3593378"/>
            <a:ext cx="571172" cy="574448"/>
          </a:xfrm>
          <a:prstGeom prst="ellipse">
            <a:avLst/>
          </a:prstGeom>
          <a:solidFill>
            <a:schemeClr val="accent2"/>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just">
              <a:lnSpc>
                <a:spcPct val="120000"/>
              </a:lnSpc>
              <a:spcBef>
                <a:spcPts val="0"/>
              </a:spcBef>
              <a:spcAft>
                <a:spcPts val="0"/>
              </a:spcAft>
            </a:pPr>
            <a:endParaRPr lang="en-US" sz="80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7" name="Text Box 10"/>
          <p:cNvSpPr txBox="1">
            <a:spLocks noChangeArrowheads="1"/>
          </p:cNvSpPr>
          <p:nvPr/>
        </p:nvSpPr>
        <p:spPr bwMode="auto">
          <a:xfrm>
            <a:off x="7652227" y="3525265"/>
            <a:ext cx="3450035" cy="711200"/>
          </a:xfrm>
          <a:prstGeom prst="rect">
            <a:avLst/>
          </a:prstGeom>
          <a:noFill/>
          <a:ln w="9525">
            <a:noFill/>
            <a:miter lim="800000"/>
          </a:ln>
        </p:spPr>
        <p:txBody>
          <a:bodyPr wrap="square" lIns="48218" tIns="24109" rIns="48218" bIns="24109">
            <a:spAutoFit/>
          </a:bodyPr>
          <a:lstStyle/>
          <a:p>
            <a:pPr algn="just" defTabSz="1147445">
              <a:lnSpc>
                <a:spcPct val="120000"/>
              </a:lnSpc>
              <a:spcBef>
                <a:spcPts val="0"/>
              </a:spcBef>
              <a:spcAft>
                <a:spcPts val="0"/>
              </a:spcAft>
            </a:pPr>
            <a:r>
              <a:rPr sz="18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小组成员-李捷：各类计划及子计划。</a:t>
            </a:r>
            <a:r>
              <a:rPr lang="en-US" altLang="zh-CN" sz="18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8.8</a:t>
            </a:r>
            <a:endParaRPr sz="18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8" name="Oval 17"/>
          <p:cNvSpPr/>
          <p:nvPr/>
        </p:nvSpPr>
        <p:spPr>
          <a:xfrm>
            <a:off x="6949469" y="4388708"/>
            <a:ext cx="571172" cy="574448"/>
          </a:xfrm>
          <a:prstGeom prst="ellipse">
            <a:avLst/>
          </a:prstGeom>
          <a:solidFill>
            <a:schemeClr val="accent3"/>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just">
              <a:lnSpc>
                <a:spcPct val="120000"/>
              </a:lnSpc>
              <a:spcBef>
                <a:spcPts val="0"/>
              </a:spcBef>
              <a:spcAft>
                <a:spcPts val="0"/>
              </a:spcAft>
            </a:pPr>
            <a:endParaRPr lang="en-US" sz="80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9" name="Text Box 10"/>
          <p:cNvSpPr txBox="1">
            <a:spLocks noChangeArrowheads="1"/>
          </p:cNvSpPr>
          <p:nvPr/>
        </p:nvSpPr>
        <p:spPr bwMode="auto">
          <a:xfrm>
            <a:off x="7699090" y="4433061"/>
            <a:ext cx="3450035" cy="379095"/>
          </a:xfrm>
          <a:prstGeom prst="rect">
            <a:avLst/>
          </a:prstGeom>
          <a:noFill/>
          <a:ln w="9525">
            <a:noFill/>
            <a:miter lim="800000"/>
          </a:ln>
        </p:spPr>
        <p:txBody>
          <a:bodyPr wrap="square" lIns="48218" tIns="24109" rIns="48218" bIns="24109">
            <a:spAutoFit/>
          </a:bodyPr>
          <a:lstStyle/>
          <a:p>
            <a:pPr algn="just" defTabSz="1147445">
              <a:lnSpc>
                <a:spcPct val="120000"/>
              </a:lnSpc>
              <a:spcBef>
                <a:spcPts val="0"/>
              </a:spcBef>
              <a:spcAft>
                <a:spcPts val="0"/>
              </a:spcAft>
            </a:pPr>
            <a:r>
              <a:rPr sz="18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小组成员-周盛：项目章程。</a:t>
            </a:r>
            <a:r>
              <a:rPr lang="en-US" altLang="zh-CN" sz="18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8.6</a:t>
            </a:r>
            <a:endParaRPr sz="18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0" name="Oval 19"/>
          <p:cNvSpPr/>
          <p:nvPr/>
        </p:nvSpPr>
        <p:spPr>
          <a:xfrm>
            <a:off x="6949469" y="5148493"/>
            <a:ext cx="571172" cy="574448"/>
          </a:xfrm>
          <a:prstGeom prst="ellipse">
            <a:avLst/>
          </a:prstGeom>
          <a:solidFill>
            <a:schemeClr val="accent4"/>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just">
              <a:lnSpc>
                <a:spcPct val="120000"/>
              </a:lnSpc>
              <a:spcBef>
                <a:spcPts val="0"/>
              </a:spcBef>
              <a:spcAft>
                <a:spcPts val="0"/>
              </a:spcAft>
            </a:pPr>
            <a:endParaRPr lang="en-US" sz="80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1" name="Text Box 10"/>
          <p:cNvSpPr txBox="1">
            <a:spLocks noChangeArrowheads="1"/>
          </p:cNvSpPr>
          <p:nvPr/>
        </p:nvSpPr>
        <p:spPr bwMode="auto">
          <a:xfrm>
            <a:off x="7699090" y="5124957"/>
            <a:ext cx="3403172" cy="682965"/>
          </a:xfrm>
          <a:prstGeom prst="rect">
            <a:avLst/>
          </a:prstGeom>
          <a:noFill/>
          <a:ln w="9525">
            <a:noFill/>
            <a:miter lim="800000"/>
          </a:ln>
        </p:spPr>
        <p:txBody>
          <a:bodyPr wrap="square" lIns="48218" tIns="24109" rIns="48218" bIns="24109">
            <a:spAutoFit/>
          </a:bodyPr>
          <a:lstStyle/>
          <a:p>
            <a:pPr algn="just" defTabSz="1147445">
              <a:lnSpc>
                <a:spcPct val="120000"/>
              </a:lnSpc>
              <a:spcBef>
                <a:spcPts val="0"/>
              </a:spcBef>
              <a:spcAft>
                <a:spcPts val="0"/>
              </a:spcAft>
            </a:pPr>
            <a:r>
              <a:rPr sz="18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小组成员-朱秉：</a:t>
            </a:r>
            <a:r>
              <a:rPr sz="18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干系人分析。</a:t>
            </a:r>
            <a:r>
              <a:rPr lang="en-US" altLang="zh-CN" sz="18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8.5</a:t>
            </a:r>
            <a:endParaRPr sz="18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2" name="Freeform 35"/>
          <p:cNvSpPr>
            <a:spLocks noEditPoints="1"/>
          </p:cNvSpPr>
          <p:nvPr/>
        </p:nvSpPr>
        <p:spPr bwMode="auto">
          <a:xfrm>
            <a:off x="7025791" y="2939407"/>
            <a:ext cx="418529" cy="282357"/>
          </a:xfrm>
          <a:custGeom>
            <a:avLst/>
            <a:gdLst>
              <a:gd name="T0" fmla="*/ 135 w 157"/>
              <a:gd name="T1" fmla="*/ 46 h 106"/>
              <a:gd name="T2" fmla="*/ 136 w 157"/>
              <a:gd name="T3" fmla="*/ 37 h 106"/>
              <a:gd name="T4" fmla="*/ 99 w 157"/>
              <a:gd name="T5" fmla="*/ 0 h 106"/>
              <a:gd name="T6" fmla="*/ 73 w 157"/>
              <a:gd name="T7" fmla="*/ 18 h 106"/>
              <a:gd name="T8" fmla="*/ 45 w 157"/>
              <a:gd name="T9" fmla="*/ 8 h 106"/>
              <a:gd name="T10" fmla="*/ 19 w 157"/>
              <a:gd name="T11" fmla="*/ 39 h 106"/>
              <a:gd name="T12" fmla="*/ 20 w 157"/>
              <a:gd name="T13" fmla="*/ 47 h 106"/>
              <a:gd name="T14" fmla="*/ 0 w 157"/>
              <a:gd name="T15" fmla="*/ 75 h 106"/>
              <a:gd name="T16" fmla="*/ 31 w 157"/>
              <a:gd name="T17" fmla="*/ 106 h 106"/>
              <a:gd name="T18" fmla="*/ 126 w 157"/>
              <a:gd name="T19" fmla="*/ 106 h 106"/>
              <a:gd name="T20" fmla="*/ 157 w 157"/>
              <a:gd name="T21" fmla="*/ 75 h 106"/>
              <a:gd name="T22" fmla="*/ 135 w 157"/>
              <a:gd name="T23" fmla="*/ 46 h 106"/>
              <a:gd name="T24" fmla="*/ 120 w 157"/>
              <a:gd name="T25" fmla="*/ 100 h 106"/>
              <a:gd name="T26" fmla="*/ 79 w 157"/>
              <a:gd name="T27" fmla="*/ 100 h 106"/>
              <a:gd name="T28" fmla="*/ 103 w 157"/>
              <a:gd name="T29" fmla="*/ 75 h 106"/>
              <a:gd name="T30" fmla="*/ 102 w 157"/>
              <a:gd name="T31" fmla="*/ 72 h 106"/>
              <a:gd name="T32" fmla="*/ 92 w 157"/>
              <a:gd name="T33" fmla="*/ 72 h 106"/>
              <a:gd name="T34" fmla="*/ 92 w 157"/>
              <a:gd name="T35" fmla="*/ 68 h 106"/>
              <a:gd name="T36" fmla="*/ 92 w 157"/>
              <a:gd name="T37" fmla="*/ 37 h 106"/>
              <a:gd name="T38" fmla="*/ 90 w 157"/>
              <a:gd name="T39" fmla="*/ 35 h 106"/>
              <a:gd name="T40" fmla="*/ 64 w 157"/>
              <a:gd name="T41" fmla="*/ 35 h 106"/>
              <a:gd name="T42" fmla="*/ 62 w 157"/>
              <a:gd name="T43" fmla="*/ 37 h 106"/>
              <a:gd name="T44" fmla="*/ 62 w 157"/>
              <a:gd name="T45" fmla="*/ 68 h 106"/>
              <a:gd name="T46" fmla="*/ 62 w 157"/>
              <a:gd name="T47" fmla="*/ 73 h 106"/>
              <a:gd name="T48" fmla="*/ 51 w 157"/>
              <a:gd name="T49" fmla="*/ 73 h 106"/>
              <a:gd name="T50" fmla="*/ 50 w 157"/>
              <a:gd name="T51" fmla="*/ 76 h 106"/>
              <a:gd name="T52" fmla="*/ 75 w 157"/>
              <a:gd name="T53" fmla="*/ 100 h 106"/>
              <a:gd name="T54" fmla="*/ 38 w 157"/>
              <a:gd name="T55" fmla="*/ 100 h 106"/>
              <a:gd name="T56" fmla="*/ 11 w 157"/>
              <a:gd name="T57" fmla="*/ 74 h 106"/>
              <a:gd name="T58" fmla="*/ 29 w 157"/>
              <a:gd name="T59" fmla="*/ 50 h 106"/>
              <a:gd name="T60" fmla="*/ 28 w 157"/>
              <a:gd name="T61" fmla="*/ 44 h 106"/>
              <a:gd name="T62" fmla="*/ 50 w 157"/>
              <a:gd name="T63" fmla="*/ 17 h 106"/>
              <a:gd name="T64" fmla="*/ 74 w 157"/>
              <a:gd name="T65" fmla="*/ 29 h 106"/>
              <a:gd name="T66" fmla="*/ 97 w 157"/>
              <a:gd name="T67" fmla="*/ 10 h 106"/>
              <a:gd name="T68" fmla="*/ 128 w 157"/>
              <a:gd name="T69" fmla="*/ 42 h 106"/>
              <a:gd name="T70" fmla="*/ 127 w 157"/>
              <a:gd name="T71" fmla="*/ 49 h 106"/>
              <a:gd name="T72" fmla="*/ 147 w 157"/>
              <a:gd name="T73" fmla="*/ 74 h 106"/>
              <a:gd name="T74" fmla="*/ 120 w 157"/>
              <a:gd name="T75" fmla="*/ 10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7" h="106">
                <a:moveTo>
                  <a:pt x="135" y="46"/>
                </a:moveTo>
                <a:cubicBezTo>
                  <a:pt x="136" y="43"/>
                  <a:pt x="136" y="40"/>
                  <a:pt x="136" y="37"/>
                </a:cubicBezTo>
                <a:cubicBezTo>
                  <a:pt x="136" y="16"/>
                  <a:pt x="120" y="0"/>
                  <a:pt x="99" y="0"/>
                </a:cubicBezTo>
                <a:cubicBezTo>
                  <a:pt x="76" y="0"/>
                  <a:pt x="73" y="18"/>
                  <a:pt x="73" y="18"/>
                </a:cubicBezTo>
                <a:cubicBezTo>
                  <a:pt x="73" y="18"/>
                  <a:pt x="63" y="6"/>
                  <a:pt x="45" y="8"/>
                </a:cubicBezTo>
                <a:cubicBezTo>
                  <a:pt x="30" y="11"/>
                  <a:pt x="19" y="25"/>
                  <a:pt x="19" y="39"/>
                </a:cubicBezTo>
                <a:cubicBezTo>
                  <a:pt x="19" y="42"/>
                  <a:pt x="20" y="44"/>
                  <a:pt x="20" y="47"/>
                </a:cubicBezTo>
                <a:cubicBezTo>
                  <a:pt x="9" y="51"/>
                  <a:pt x="0" y="62"/>
                  <a:pt x="0" y="75"/>
                </a:cubicBezTo>
                <a:cubicBezTo>
                  <a:pt x="0" y="92"/>
                  <a:pt x="14" y="106"/>
                  <a:pt x="31" y="106"/>
                </a:cubicBezTo>
                <a:cubicBezTo>
                  <a:pt x="126" y="106"/>
                  <a:pt x="126" y="106"/>
                  <a:pt x="126" y="106"/>
                </a:cubicBezTo>
                <a:cubicBezTo>
                  <a:pt x="143" y="106"/>
                  <a:pt x="157" y="92"/>
                  <a:pt x="157" y="75"/>
                </a:cubicBezTo>
                <a:cubicBezTo>
                  <a:pt x="157" y="62"/>
                  <a:pt x="148" y="50"/>
                  <a:pt x="135" y="46"/>
                </a:cubicBezTo>
                <a:close/>
                <a:moveTo>
                  <a:pt x="120" y="100"/>
                </a:moveTo>
                <a:cubicBezTo>
                  <a:pt x="79" y="100"/>
                  <a:pt x="79" y="100"/>
                  <a:pt x="79" y="100"/>
                </a:cubicBezTo>
                <a:cubicBezTo>
                  <a:pt x="82" y="97"/>
                  <a:pt x="103" y="75"/>
                  <a:pt x="103" y="75"/>
                </a:cubicBezTo>
                <a:cubicBezTo>
                  <a:pt x="103" y="75"/>
                  <a:pt x="106" y="72"/>
                  <a:pt x="102" y="72"/>
                </a:cubicBezTo>
                <a:cubicBezTo>
                  <a:pt x="98" y="72"/>
                  <a:pt x="92" y="72"/>
                  <a:pt x="92" y="72"/>
                </a:cubicBezTo>
                <a:cubicBezTo>
                  <a:pt x="92" y="72"/>
                  <a:pt x="92" y="70"/>
                  <a:pt x="92" y="68"/>
                </a:cubicBezTo>
                <a:cubicBezTo>
                  <a:pt x="92" y="59"/>
                  <a:pt x="92" y="43"/>
                  <a:pt x="92" y="37"/>
                </a:cubicBezTo>
                <a:cubicBezTo>
                  <a:pt x="92" y="37"/>
                  <a:pt x="92" y="35"/>
                  <a:pt x="90" y="35"/>
                </a:cubicBezTo>
                <a:cubicBezTo>
                  <a:pt x="88" y="35"/>
                  <a:pt x="67" y="35"/>
                  <a:pt x="64" y="35"/>
                </a:cubicBezTo>
                <a:cubicBezTo>
                  <a:pt x="61" y="35"/>
                  <a:pt x="62" y="37"/>
                  <a:pt x="62" y="37"/>
                </a:cubicBezTo>
                <a:cubicBezTo>
                  <a:pt x="62" y="44"/>
                  <a:pt x="62" y="59"/>
                  <a:pt x="62" y="68"/>
                </a:cubicBezTo>
                <a:cubicBezTo>
                  <a:pt x="62" y="71"/>
                  <a:pt x="62" y="73"/>
                  <a:pt x="62" y="73"/>
                </a:cubicBezTo>
                <a:cubicBezTo>
                  <a:pt x="62" y="73"/>
                  <a:pt x="54" y="73"/>
                  <a:pt x="51" y="73"/>
                </a:cubicBezTo>
                <a:cubicBezTo>
                  <a:pt x="47" y="73"/>
                  <a:pt x="50" y="76"/>
                  <a:pt x="50" y="76"/>
                </a:cubicBezTo>
                <a:cubicBezTo>
                  <a:pt x="75" y="100"/>
                  <a:pt x="75" y="100"/>
                  <a:pt x="75" y="100"/>
                </a:cubicBezTo>
                <a:cubicBezTo>
                  <a:pt x="38" y="100"/>
                  <a:pt x="38" y="100"/>
                  <a:pt x="38" y="100"/>
                </a:cubicBezTo>
                <a:cubicBezTo>
                  <a:pt x="23" y="100"/>
                  <a:pt x="11" y="88"/>
                  <a:pt x="11" y="74"/>
                </a:cubicBezTo>
                <a:cubicBezTo>
                  <a:pt x="11" y="63"/>
                  <a:pt x="18" y="53"/>
                  <a:pt x="29" y="50"/>
                </a:cubicBezTo>
                <a:cubicBezTo>
                  <a:pt x="28" y="48"/>
                  <a:pt x="28" y="46"/>
                  <a:pt x="28" y="44"/>
                </a:cubicBezTo>
                <a:cubicBezTo>
                  <a:pt x="28" y="31"/>
                  <a:pt x="37" y="19"/>
                  <a:pt x="50" y="17"/>
                </a:cubicBezTo>
                <a:cubicBezTo>
                  <a:pt x="65" y="15"/>
                  <a:pt x="74" y="29"/>
                  <a:pt x="74" y="29"/>
                </a:cubicBezTo>
                <a:cubicBezTo>
                  <a:pt x="74" y="29"/>
                  <a:pt x="77" y="10"/>
                  <a:pt x="97" y="10"/>
                </a:cubicBezTo>
                <a:cubicBezTo>
                  <a:pt x="115" y="10"/>
                  <a:pt x="128" y="24"/>
                  <a:pt x="128" y="42"/>
                </a:cubicBezTo>
                <a:cubicBezTo>
                  <a:pt x="128" y="44"/>
                  <a:pt x="127" y="47"/>
                  <a:pt x="127" y="49"/>
                </a:cubicBezTo>
                <a:cubicBezTo>
                  <a:pt x="138" y="53"/>
                  <a:pt x="147" y="62"/>
                  <a:pt x="147" y="74"/>
                </a:cubicBezTo>
                <a:cubicBezTo>
                  <a:pt x="147" y="88"/>
                  <a:pt x="135" y="100"/>
                  <a:pt x="120" y="100"/>
                </a:cubicBezTo>
                <a:close/>
              </a:path>
            </a:pathLst>
          </a:custGeom>
          <a:solidFill>
            <a:schemeClr val="bg1"/>
          </a:solidFill>
          <a:ln>
            <a:noFill/>
          </a:ln>
        </p:spPr>
        <p:txBody>
          <a:bodyPr vert="horz" wrap="square" lIns="96435" tIns="48218" rIns="96435" bIns="48218" numCol="1" anchor="t" anchorCtr="0" compatLnSpc="1"/>
          <a:lstStyle/>
          <a:p>
            <a:pPr algn="just">
              <a:lnSpc>
                <a:spcPct val="120000"/>
              </a:lnSpc>
              <a:spcBef>
                <a:spcPts val="0"/>
              </a:spcBef>
              <a:spcAft>
                <a:spcPts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3" name="Freeform 106"/>
          <p:cNvSpPr>
            <a:spLocks noEditPoints="1"/>
          </p:cNvSpPr>
          <p:nvPr/>
        </p:nvSpPr>
        <p:spPr bwMode="auto">
          <a:xfrm>
            <a:off x="7127919" y="4515087"/>
            <a:ext cx="214271" cy="288364"/>
          </a:xfrm>
          <a:custGeom>
            <a:avLst/>
            <a:gdLst>
              <a:gd name="T0" fmla="*/ 0 w 107"/>
              <a:gd name="T1" fmla="*/ 0 h 144"/>
              <a:gd name="T2" fmla="*/ 0 w 107"/>
              <a:gd name="T3" fmla="*/ 144 h 144"/>
              <a:gd name="T4" fmla="*/ 80 w 107"/>
              <a:gd name="T5" fmla="*/ 144 h 144"/>
              <a:gd name="T6" fmla="*/ 107 w 107"/>
              <a:gd name="T7" fmla="*/ 113 h 144"/>
              <a:gd name="T8" fmla="*/ 107 w 107"/>
              <a:gd name="T9" fmla="*/ 0 h 144"/>
              <a:gd name="T10" fmla="*/ 0 w 107"/>
              <a:gd name="T11" fmla="*/ 0 h 144"/>
              <a:gd name="T12" fmla="*/ 9 w 107"/>
              <a:gd name="T13" fmla="*/ 134 h 144"/>
              <a:gd name="T14" fmla="*/ 9 w 107"/>
              <a:gd name="T15" fmla="*/ 9 h 144"/>
              <a:gd name="T16" fmla="*/ 99 w 107"/>
              <a:gd name="T17" fmla="*/ 9 h 144"/>
              <a:gd name="T18" fmla="*/ 99 w 107"/>
              <a:gd name="T19" fmla="*/ 102 h 144"/>
              <a:gd name="T20" fmla="*/ 72 w 107"/>
              <a:gd name="T21" fmla="*/ 102 h 144"/>
              <a:gd name="T22" fmla="*/ 72 w 107"/>
              <a:gd name="T23" fmla="*/ 134 h 144"/>
              <a:gd name="T24" fmla="*/ 9 w 107"/>
              <a:gd name="T25" fmla="*/ 13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7" h="144">
                <a:moveTo>
                  <a:pt x="0" y="0"/>
                </a:moveTo>
                <a:lnTo>
                  <a:pt x="0" y="144"/>
                </a:lnTo>
                <a:lnTo>
                  <a:pt x="80" y="144"/>
                </a:lnTo>
                <a:lnTo>
                  <a:pt x="107" y="113"/>
                </a:lnTo>
                <a:lnTo>
                  <a:pt x="107" y="0"/>
                </a:lnTo>
                <a:lnTo>
                  <a:pt x="0" y="0"/>
                </a:lnTo>
                <a:close/>
                <a:moveTo>
                  <a:pt x="9" y="134"/>
                </a:moveTo>
                <a:lnTo>
                  <a:pt x="9" y="9"/>
                </a:lnTo>
                <a:lnTo>
                  <a:pt x="99" y="9"/>
                </a:lnTo>
                <a:lnTo>
                  <a:pt x="99" y="102"/>
                </a:lnTo>
                <a:lnTo>
                  <a:pt x="72" y="102"/>
                </a:lnTo>
                <a:lnTo>
                  <a:pt x="72" y="134"/>
                </a:lnTo>
                <a:lnTo>
                  <a:pt x="9" y="134"/>
                </a:lnTo>
                <a:close/>
              </a:path>
            </a:pathLst>
          </a:custGeom>
          <a:solidFill>
            <a:schemeClr val="bg1"/>
          </a:solidFill>
          <a:ln>
            <a:noFill/>
          </a:ln>
        </p:spPr>
        <p:txBody>
          <a:bodyPr vert="horz" wrap="square" lIns="96435" tIns="48218" rIns="96435" bIns="48218" numCol="1" anchor="t" anchorCtr="0" compatLnSpc="1"/>
          <a:lstStyle/>
          <a:p>
            <a:pPr algn="just">
              <a:lnSpc>
                <a:spcPct val="120000"/>
              </a:lnSpc>
              <a:spcBef>
                <a:spcPts val="0"/>
              </a:spcBef>
              <a:spcAft>
                <a:spcPts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24" name="Group 23"/>
          <p:cNvGrpSpPr/>
          <p:nvPr/>
        </p:nvGrpSpPr>
        <p:grpSpPr>
          <a:xfrm>
            <a:off x="7122914" y="3713390"/>
            <a:ext cx="224283" cy="334423"/>
            <a:chOff x="4669866" y="3800264"/>
            <a:chExt cx="279527" cy="416797"/>
          </a:xfrm>
          <a:solidFill>
            <a:schemeClr val="bg1"/>
          </a:solidFill>
        </p:grpSpPr>
        <p:sp>
          <p:nvSpPr>
            <p:cNvPr id="25" name="Freeform 141"/>
            <p:cNvSpPr>
              <a:spLocks noEditPoints="1"/>
            </p:cNvSpPr>
            <p:nvPr/>
          </p:nvSpPr>
          <p:spPr bwMode="auto">
            <a:xfrm>
              <a:off x="4669866" y="3800264"/>
              <a:ext cx="279527" cy="316965"/>
            </a:xfrm>
            <a:custGeom>
              <a:avLst/>
              <a:gdLst>
                <a:gd name="T0" fmla="*/ 84 w 84"/>
                <a:gd name="T1" fmla="*/ 42 h 95"/>
                <a:gd name="T2" fmla="*/ 42 w 84"/>
                <a:gd name="T3" fmla="*/ 0 h 95"/>
                <a:gd name="T4" fmla="*/ 0 w 84"/>
                <a:gd name="T5" fmla="*/ 42 h 95"/>
                <a:gd name="T6" fmla="*/ 28 w 84"/>
                <a:gd name="T7" fmla="*/ 81 h 95"/>
                <a:gd name="T8" fmla="*/ 25 w 84"/>
                <a:gd name="T9" fmla="*/ 81 h 95"/>
                <a:gd name="T10" fmla="*/ 25 w 84"/>
                <a:gd name="T11" fmla="*/ 95 h 95"/>
                <a:gd name="T12" fmla="*/ 60 w 84"/>
                <a:gd name="T13" fmla="*/ 95 h 95"/>
                <a:gd name="T14" fmla="*/ 60 w 84"/>
                <a:gd name="T15" fmla="*/ 81 h 95"/>
                <a:gd name="T16" fmla="*/ 57 w 84"/>
                <a:gd name="T17" fmla="*/ 81 h 95"/>
                <a:gd name="T18" fmla="*/ 84 w 84"/>
                <a:gd name="T19" fmla="*/ 42 h 95"/>
                <a:gd name="T20" fmla="*/ 42 w 84"/>
                <a:gd name="T21" fmla="*/ 77 h 95"/>
                <a:gd name="T22" fmla="*/ 7 w 84"/>
                <a:gd name="T23" fmla="*/ 42 h 95"/>
                <a:gd name="T24" fmla="*/ 42 w 84"/>
                <a:gd name="T25" fmla="*/ 7 h 95"/>
                <a:gd name="T26" fmla="*/ 77 w 84"/>
                <a:gd name="T27" fmla="*/ 42 h 95"/>
                <a:gd name="T28" fmla="*/ 42 w 84"/>
                <a:gd name="T29" fmla="*/ 77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4" h="95">
                  <a:moveTo>
                    <a:pt x="84" y="42"/>
                  </a:moveTo>
                  <a:cubicBezTo>
                    <a:pt x="84" y="19"/>
                    <a:pt x="65" y="0"/>
                    <a:pt x="42" y="0"/>
                  </a:cubicBezTo>
                  <a:cubicBezTo>
                    <a:pt x="19" y="0"/>
                    <a:pt x="0" y="19"/>
                    <a:pt x="0" y="42"/>
                  </a:cubicBezTo>
                  <a:cubicBezTo>
                    <a:pt x="0" y="60"/>
                    <a:pt x="12" y="75"/>
                    <a:pt x="28" y="81"/>
                  </a:cubicBezTo>
                  <a:cubicBezTo>
                    <a:pt x="25" y="81"/>
                    <a:pt x="25" y="81"/>
                    <a:pt x="25" y="81"/>
                  </a:cubicBezTo>
                  <a:cubicBezTo>
                    <a:pt x="25" y="95"/>
                    <a:pt x="25" y="95"/>
                    <a:pt x="25" y="95"/>
                  </a:cubicBezTo>
                  <a:cubicBezTo>
                    <a:pt x="60" y="95"/>
                    <a:pt x="60" y="95"/>
                    <a:pt x="60" y="95"/>
                  </a:cubicBezTo>
                  <a:cubicBezTo>
                    <a:pt x="60" y="81"/>
                    <a:pt x="60" y="81"/>
                    <a:pt x="60" y="81"/>
                  </a:cubicBezTo>
                  <a:cubicBezTo>
                    <a:pt x="57" y="81"/>
                    <a:pt x="57" y="81"/>
                    <a:pt x="57" y="81"/>
                  </a:cubicBezTo>
                  <a:cubicBezTo>
                    <a:pt x="73" y="75"/>
                    <a:pt x="84" y="60"/>
                    <a:pt x="84" y="42"/>
                  </a:cubicBezTo>
                  <a:close/>
                  <a:moveTo>
                    <a:pt x="42" y="77"/>
                  </a:moveTo>
                  <a:cubicBezTo>
                    <a:pt x="23" y="77"/>
                    <a:pt x="7" y="61"/>
                    <a:pt x="7" y="42"/>
                  </a:cubicBezTo>
                  <a:cubicBezTo>
                    <a:pt x="7" y="23"/>
                    <a:pt x="23" y="7"/>
                    <a:pt x="42" y="7"/>
                  </a:cubicBezTo>
                  <a:cubicBezTo>
                    <a:pt x="62" y="7"/>
                    <a:pt x="77" y="23"/>
                    <a:pt x="77" y="42"/>
                  </a:cubicBezTo>
                  <a:cubicBezTo>
                    <a:pt x="77" y="61"/>
                    <a:pt x="62" y="77"/>
                    <a:pt x="42" y="7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lstStyle/>
            <a:p>
              <a:pPr algn="just">
                <a:lnSpc>
                  <a:spcPct val="120000"/>
                </a:lnSpc>
                <a:spcBef>
                  <a:spcPts val="0"/>
                </a:spcBef>
                <a:spcAft>
                  <a:spcPts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6" name="Rectangle 142"/>
            <p:cNvSpPr>
              <a:spLocks noChangeArrowheads="1"/>
            </p:cNvSpPr>
            <p:nvPr/>
          </p:nvSpPr>
          <p:spPr bwMode="auto">
            <a:xfrm>
              <a:off x="4752226" y="4127210"/>
              <a:ext cx="117302" cy="4242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6435" tIns="48218" rIns="96435" bIns="48218" numCol="1" anchor="t" anchorCtr="0" compatLnSpc="1"/>
            <a:lstStyle/>
            <a:p>
              <a:pPr algn="just">
                <a:lnSpc>
                  <a:spcPct val="120000"/>
                </a:lnSpc>
                <a:spcBef>
                  <a:spcPts val="0"/>
                </a:spcBef>
                <a:spcAft>
                  <a:spcPts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7" name="Freeform 143"/>
            <p:cNvSpPr/>
            <p:nvPr/>
          </p:nvSpPr>
          <p:spPr bwMode="auto">
            <a:xfrm>
              <a:off x="4752226" y="4179623"/>
              <a:ext cx="117302" cy="37438"/>
            </a:xfrm>
            <a:custGeom>
              <a:avLst/>
              <a:gdLst>
                <a:gd name="T0" fmla="*/ 0 w 47"/>
                <a:gd name="T1" fmla="*/ 9 h 15"/>
                <a:gd name="T2" fmla="*/ 16 w 47"/>
                <a:gd name="T3" fmla="*/ 9 h 15"/>
                <a:gd name="T4" fmla="*/ 16 w 47"/>
                <a:gd name="T5" fmla="*/ 15 h 15"/>
                <a:gd name="T6" fmla="*/ 31 w 47"/>
                <a:gd name="T7" fmla="*/ 15 h 15"/>
                <a:gd name="T8" fmla="*/ 31 w 47"/>
                <a:gd name="T9" fmla="*/ 9 h 15"/>
                <a:gd name="T10" fmla="*/ 47 w 47"/>
                <a:gd name="T11" fmla="*/ 9 h 15"/>
                <a:gd name="T12" fmla="*/ 47 w 47"/>
                <a:gd name="T13" fmla="*/ 0 h 15"/>
                <a:gd name="T14" fmla="*/ 0 w 47"/>
                <a:gd name="T15" fmla="*/ 0 h 15"/>
                <a:gd name="T16" fmla="*/ 0 w 47"/>
                <a:gd name="T17" fmla="*/ 9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15">
                  <a:moveTo>
                    <a:pt x="0" y="9"/>
                  </a:moveTo>
                  <a:lnTo>
                    <a:pt x="16" y="9"/>
                  </a:lnTo>
                  <a:lnTo>
                    <a:pt x="16" y="15"/>
                  </a:lnTo>
                  <a:lnTo>
                    <a:pt x="31" y="15"/>
                  </a:lnTo>
                  <a:lnTo>
                    <a:pt x="31" y="9"/>
                  </a:lnTo>
                  <a:lnTo>
                    <a:pt x="47" y="9"/>
                  </a:lnTo>
                  <a:lnTo>
                    <a:pt x="47" y="0"/>
                  </a:lnTo>
                  <a:lnTo>
                    <a:pt x="0" y="0"/>
                  </a:lnTo>
                  <a:lnTo>
                    <a:pt x="0" y="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lstStyle/>
            <a:p>
              <a:pPr algn="just">
                <a:lnSpc>
                  <a:spcPct val="120000"/>
                </a:lnSpc>
                <a:spcBef>
                  <a:spcPts val="0"/>
                </a:spcBef>
                <a:spcAft>
                  <a:spcPts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8" name="Freeform 144"/>
            <p:cNvSpPr>
              <a:spLocks noEditPoints="1"/>
            </p:cNvSpPr>
            <p:nvPr/>
          </p:nvSpPr>
          <p:spPr bwMode="auto">
            <a:xfrm>
              <a:off x="4769697" y="3890112"/>
              <a:ext cx="82362" cy="162227"/>
            </a:xfrm>
            <a:custGeom>
              <a:avLst/>
              <a:gdLst>
                <a:gd name="T0" fmla="*/ 32 w 33"/>
                <a:gd name="T1" fmla="*/ 3 h 65"/>
                <a:gd name="T2" fmla="*/ 28 w 33"/>
                <a:gd name="T3" fmla="*/ 0 h 65"/>
                <a:gd name="T4" fmla="*/ 16 w 33"/>
                <a:gd name="T5" fmla="*/ 5 h 65"/>
                <a:gd name="T6" fmla="*/ 4 w 33"/>
                <a:gd name="T7" fmla="*/ 0 h 65"/>
                <a:gd name="T8" fmla="*/ 0 w 33"/>
                <a:gd name="T9" fmla="*/ 3 h 65"/>
                <a:gd name="T10" fmla="*/ 0 w 33"/>
                <a:gd name="T11" fmla="*/ 3 h 65"/>
                <a:gd name="T12" fmla="*/ 0 w 33"/>
                <a:gd name="T13" fmla="*/ 3 h 65"/>
                <a:gd name="T14" fmla="*/ 15 w 33"/>
                <a:gd name="T15" fmla="*/ 65 h 65"/>
                <a:gd name="T16" fmla="*/ 19 w 33"/>
                <a:gd name="T17" fmla="*/ 65 h 65"/>
                <a:gd name="T18" fmla="*/ 33 w 33"/>
                <a:gd name="T19" fmla="*/ 3 h 65"/>
                <a:gd name="T20" fmla="*/ 33 w 33"/>
                <a:gd name="T21" fmla="*/ 3 h 65"/>
                <a:gd name="T22" fmla="*/ 33 w 33"/>
                <a:gd name="T23" fmla="*/ 3 h 65"/>
                <a:gd name="T24" fmla="*/ 33 w 33"/>
                <a:gd name="T25" fmla="*/ 3 h 65"/>
                <a:gd name="T26" fmla="*/ 32 w 33"/>
                <a:gd name="T27" fmla="*/ 3 h 65"/>
                <a:gd name="T28" fmla="*/ 16 w 33"/>
                <a:gd name="T29" fmla="*/ 57 h 65"/>
                <a:gd name="T30" fmla="*/ 4 w 33"/>
                <a:gd name="T31" fmla="*/ 4 h 65"/>
                <a:gd name="T32" fmla="*/ 16 w 33"/>
                <a:gd name="T33" fmla="*/ 8 h 65"/>
                <a:gd name="T34" fmla="*/ 29 w 33"/>
                <a:gd name="T35" fmla="*/ 4 h 65"/>
                <a:gd name="T36" fmla="*/ 16 w 33"/>
                <a:gd name="T37" fmla="*/ 57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 h="65">
                  <a:moveTo>
                    <a:pt x="32" y="3"/>
                  </a:moveTo>
                  <a:lnTo>
                    <a:pt x="28" y="0"/>
                  </a:lnTo>
                  <a:lnTo>
                    <a:pt x="16" y="5"/>
                  </a:lnTo>
                  <a:lnTo>
                    <a:pt x="4" y="0"/>
                  </a:lnTo>
                  <a:lnTo>
                    <a:pt x="0" y="3"/>
                  </a:lnTo>
                  <a:lnTo>
                    <a:pt x="0" y="3"/>
                  </a:lnTo>
                  <a:lnTo>
                    <a:pt x="0" y="3"/>
                  </a:lnTo>
                  <a:lnTo>
                    <a:pt x="15" y="65"/>
                  </a:lnTo>
                  <a:lnTo>
                    <a:pt x="19" y="65"/>
                  </a:lnTo>
                  <a:lnTo>
                    <a:pt x="33" y="3"/>
                  </a:lnTo>
                  <a:lnTo>
                    <a:pt x="33" y="3"/>
                  </a:lnTo>
                  <a:lnTo>
                    <a:pt x="33" y="3"/>
                  </a:lnTo>
                  <a:lnTo>
                    <a:pt x="33" y="3"/>
                  </a:lnTo>
                  <a:lnTo>
                    <a:pt x="32" y="3"/>
                  </a:lnTo>
                  <a:close/>
                  <a:moveTo>
                    <a:pt x="16" y="57"/>
                  </a:moveTo>
                  <a:lnTo>
                    <a:pt x="4" y="4"/>
                  </a:lnTo>
                  <a:lnTo>
                    <a:pt x="16" y="8"/>
                  </a:lnTo>
                  <a:lnTo>
                    <a:pt x="29" y="4"/>
                  </a:lnTo>
                  <a:lnTo>
                    <a:pt x="16" y="5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lstStyle/>
            <a:p>
              <a:pPr algn="just">
                <a:lnSpc>
                  <a:spcPct val="120000"/>
                </a:lnSpc>
                <a:spcBef>
                  <a:spcPts val="0"/>
                </a:spcBef>
                <a:spcAft>
                  <a:spcPts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29" name="Group 28"/>
          <p:cNvGrpSpPr/>
          <p:nvPr/>
        </p:nvGrpSpPr>
        <p:grpSpPr>
          <a:xfrm>
            <a:off x="7114902" y="5279520"/>
            <a:ext cx="240304" cy="312395"/>
            <a:chOff x="6421904" y="4798576"/>
            <a:chExt cx="299494" cy="389342"/>
          </a:xfrm>
          <a:solidFill>
            <a:schemeClr val="bg1"/>
          </a:solidFill>
        </p:grpSpPr>
        <p:sp>
          <p:nvSpPr>
            <p:cNvPr id="30" name="Freeform 170"/>
            <p:cNvSpPr/>
            <p:nvPr/>
          </p:nvSpPr>
          <p:spPr bwMode="auto">
            <a:xfrm>
              <a:off x="6421904" y="4910886"/>
              <a:ext cx="299494" cy="277032"/>
            </a:xfrm>
            <a:custGeom>
              <a:avLst/>
              <a:gdLst>
                <a:gd name="T0" fmla="*/ 45 w 90"/>
                <a:gd name="T1" fmla="*/ 83 h 83"/>
                <a:gd name="T2" fmla="*/ 90 w 90"/>
                <a:gd name="T3" fmla="*/ 0 h 83"/>
                <a:gd name="T4" fmla="*/ 0 w 90"/>
                <a:gd name="T5" fmla="*/ 0 h 83"/>
                <a:gd name="T6" fmla="*/ 45 w 90"/>
                <a:gd name="T7" fmla="*/ 83 h 83"/>
              </a:gdLst>
              <a:ahLst/>
              <a:cxnLst>
                <a:cxn ang="0">
                  <a:pos x="T0" y="T1"/>
                </a:cxn>
                <a:cxn ang="0">
                  <a:pos x="T2" y="T3"/>
                </a:cxn>
                <a:cxn ang="0">
                  <a:pos x="T4" y="T5"/>
                </a:cxn>
                <a:cxn ang="0">
                  <a:pos x="T6" y="T7"/>
                </a:cxn>
              </a:cxnLst>
              <a:rect l="0" t="0" r="r" b="b"/>
              <a:pathLst>
                <a:path w="90" h="83">
                  <a:moveTo>
                    <a:pt x="45" y="83"/>
                  </a:moveTo>
                  <a:cubicBezTo>
                    <a:pt x="90" y="59"/>
                    <a:pt x="90" y="0"/>
                    <a:pt x="90" y="0"/>
                  </a:cubicBezTo>
                  <a:cubicBezTo>
                    <a:pt x="0" y="0"/>
                    <a:pt x="0" y="0"/>
                    <a:pt x="0" y="0"/>
                  </a:cubicBezTo>
                  <a:cubicBezTo>
                    <a:pt x="0" y="0"/>
                    <a:pt x="0" y="59"/>
                    <a:pt x="45" y="8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lstStyle/>
            <a:p>
              <a:pPr algn="just">
                <a:lnSpc>
                  <a:spcPct val="120000"/>
                </a:lnSpc>
                <a:spcBef>
                  <a:spcPts val="0"/>
                </a:spcBef>
                <a:spcAft>
                  <a:spcPts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1" name="Freeform 171"/>
            <p:cNvSpPr/>
            <p:nvPr/>
          </p:nvSpPr>
          <p:spPr bwMode="auto">
            <a:xfrm>
              <a:off x="6421904" y="4798576"/>
              <a:ext cx="299494" cy="94840"/>
            </a:xfrm>
            <a:custGeom>
              <a:avLst/>
              <a:gdLst>
                <a:gd name="T0" fmla="*/ 84 w 90"/>
                <a:gd name="T1" fmla="*/ 0 h 29"/>
                <a:gd name="T2" fmla="*/ 68 w 90"/>
                <a:gd name="T3" fmla="*/ 16 h 29"/>
                <a:gd name="T4" fmla="*/ 52 w 90"/>
                <a:gd name="T5" fmla="*/ 0 h 29"/>
                <a:gd name="T6" fmla="*/ 39 w 90"/>
                <a:gd name="T7" fmla="*/ 0 h 29"/>
                <a:gd name="T8" fmla="*/ 23 w 90"/>
                <a:gd name="T9" fmla="*/ 16 h 29"/>
                <a:gd name="T10" fmla="*/ 7 w 90"/>
                <a:gd name="T11" fmla="*/ 0 h 29"/>
                <a:gd name="T12" fmla="*/ 0 w 90"/>
                <a:gd name="T13" fmla="*/ 0 h 29"/>
                <a:gd name="T14" fmla="*/ 0 w 90"/>
                <a:gd name="T15" fmla="*/ 29 h 29"/>
                <a:gd name="T16" fmla="*/ 90 w 90"/>
                <a:gd name="T17" fmla="*/ 29 h 29"/>
                <a:gd name="T18" fmla="*/ 90 w 90"/>
                <a:gd name="T19" fmla="*/ 0 h 29"/>
                <a:gd name="T20" fmla="*/ 84 w 90"/>
                <a:gd name="T21"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0" h="29">
                  <a:moveTo>
                    <a:pt x="84" y="0"/>
                  </a:moveTo>
                  <a:cubicBezTo>
                    <a:pt x="84" y="9"/>
                    <a:pt x="77" y="16"/>
                    <a:pt x="68" y="16"/>
                  </a:cubicBezTo>
                  <a:cubicBezTo>
                    <a:pt x="59" y="16"/>
                    <a:pt x="52" y="9"/>
                    <a:pt x="52" y="0"/>
                  </a:cubicBezTo>
                  <a:cubicBezTo>
                    <a:pt x="39" y="0"/>
                    <a:pt x="39" y="0"/>
                    <a:pt x="39" y="0"/>
                  </a:cubicBezTo>
                  <a:cubicBezTo>
                    <a:pt x="39" y="9"/>
                    <a:pt x="32" y="16"/>
                    <a:pt x="23" y="16"/>
                  </a:cubicBezTo>
                  <a:cubicBezTo>
                    <a:pt x="14" y="16"/>
                    <a:pt x="7" y="9"/>
                    <a:pt x="7" y="0"/>
                  </a:cubicBezTo>
                  <a:cubicBezTo>
                    <a:pt x="0" y="0"/>
                    <a:pt x="0" y="0"/>
                    <a:pt x="0" y="0"/>
                  </a:cubicBezTo>
                  <a:cubicBezTo>
                    <a:pt x="0" y="29"/>
                    <a:pt x="0" y="29"/>
                    <a:pt x="0" y="29"/>
                  </a:cubicBezTo>
                  <a:cubicBezTo>
                    <a:pt x="90" y="29"/>
                    <a:pt x="90" y="29"/>
                    <a:pt x="90" y="29"/>
                  </a:cubicBezTo>
                  <a:cubicBezTo>
                    <a:pt x="90" y="0"/>
                    <a:pt x="90" y="0"/>
                    <a:pt x="90" y="0"/>
                  </a:cubicBezTo>
                  <a:lnTo>
                    <a:pt x="8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lstStyle/>
            <a:p>
              <a:pPr algn="just">
                <a:lnSpc>
                  <a:spcPct val="120000"/>
                </a:lnSpc>
                <a:spcBef>
                  <a:spcPts val="0"/>
                </a:spcBef>
                <a:spcAft>
                  <a:spcPts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32" name="TextBox 8"/>
          <p:cNvSpPr txBox="1"/>
          <p:nvPr/>
        </p:nvSpPr>
        <p:spPr>
          <a:xfrm>
            <a:off x="609599" y="266929"/>
            <a:ext cx="3083471" cy="430530"/>
          </a:xfrm>
          <a:prstGeom prst="rect">
            <a:avLst/>
          </a:prstGeom>
          <a:noFill/>
        </p:spPr>
        <p:txBody>
          <a:bodyPr wrap="square" lIns="0" tIns="0" rIns="0" bIns="0" rtlCol="0" anchor="ctr">
            <a:spAutoFit/>
          </a:bodyPr>
          <a:lstStyle/>
          <a:p>
            <a:r>
              <a:rPr lang="zh-CN" sz="28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需求工程计划</a:t>
            </a:r>
          </a:p>
        </p:txBody>
      </p:sp>
      <p:sp>
        <p:nvSpPr>
          <p:cNvPr id="33" name="TextBox 8"/>
          <p:cNvSpPr txBox="1"/>
          <p:nvPr/>
        </p:nvSpPr>
        <p:spPr>
          <a:xfrm>
            <a:off x="609600" y="704295"/>
            <a:ext cx="3219450" cy="215265"/>
          </a:xfrm>
          <a:prstGeom prst="rect">
            <a:avLst/>
          </a:prstGeom>
          <a:noFill/>
        </p:spPr>
        <p:txBody>
          <a:bodyPr wrap="square" lIns="0" tIns="0" rIns="0" bIns="0" rtlCol="0" anchor="ctr">
            <a:spAutoFit/>
          </a:bodyPr>
          <a:lstStyle/>
          <a:p>
            <a:r>
              <a:rPr lang="zh-CN" sz="14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项目分工</a:t>
            </a:r>
          </a:p>
        </p:txBody>
      </p:sp>
      <p:sp>
        <p:nvSpPr>
          <p:cNvPr id="34" name="Oval 8"/>
          <p:cNvSpPr/>
          <p:nvPr/>
        </p:nvSpPr>
        <p:spPr>
          <a:xfrm>
            <a:off x="6839869" y="1838178"/>
            <a:ext cx="761300" cy="7613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80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35" name="Group 27"/>
          <p:cNvGrpSpPr/>
          <p:nvPr/>
        </p:nvGrpSpPr>
        <p:grpSpPr>
          <a:xfrm>
            <a:off x="7025897" y="2055927"/>
            <a:ext cx="387259" cy="325800"/>
            <a:chOff x="5368132" y="2625725"/>
            <a:chExt cx="465138" cy="391319"/>
          </a:xfrm>
          <a:solidFill>
            <a:schemeClr val="bg1"/>
          </a:solidFill>
        </p:grpSpPr>
        <p:sp>
          <p:nvSpPr>
            <p:cNvPr id="36" name="AutoShape 120"/>
            <p:cNvSpPr/>
            <p:nvPr/>
          </p:nvSpPr>
          <p:spPr bwMode="auto">
            <a:xfrm>
              <a:off x="5484813" y="2727325"/>
              <a:ext cx="231775" cy="2317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948" y="16070"/>
                  </a:moveTo>
                  <a:cubicBezTo>
                    <a:pt x="14037" y="19468"/>
                    <a:pt x="8925" y="19859"/>
                    <a:pt x="5529" y="16948"/>
                  </a:cubicBezTo>
                  <a:cubicBezTo>
                    <a:pt x="2130" y="14038"/>
                    <a:pt x="1740" y="8924"/>
                    <a:pt x="4651" y="5527"/>
                  </a:cubicBezTo>
                  <a:cubicBezTo>
                    <a:pt x="7559" y="2131"/>
                    <a:pt x="12674" y="1740"/>
                    <a:pt x="16070" y="4650"/>
                  </a:cubicBezTo>
                  <a:cubicBezTo>
                    <a:pt x="19466" y="7560"/>
                    <a:pt x="19859" y="12673"/>
                    <a:pt x="16948" y="16070"/>
                  </a:cubicBezTo>
                  <a:moveTo>
                    <a:pt x="10800" y="0"/>
                  </a:moveTo>
                  <a:cubicBezTo>
                    <a:pt x="4833" y="0"/>
                    <a:pt x="0" y="4834"/>
                    <a:pt x="0" y="10800"/>
                  </a:cubicBezTo>
                  <a:cubicBezTo>
                    <a:pt x="0" y="16765"/>
                    <a:pt x="4833" y="21599"/>
                    <a:pt x="10800" y="21599"/>
                  </a:cubicBezTo>
                  <a:cubicBezTo>
                    <a:pt x="16764" y="21599"/>
                    <a:pt x="21600" y="16765"/>
                    <a:pt x="21600" y="10800"/>
                  </a:cubicBezTo>
                  <a:cubicBezTo>
                    <a:pt x="21600" y="4834"/>
                    <a:pt x="16764" y="0"/>
                    <a:pt x="10800" y="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7447" tIns="17447" rIns="17447" bIns="17447" anchor="ctr"/>
            <a:lstStyle/>
            <a:p>
              <a:pPr algn="just" defTabSz="208915" hangingPunct="0">
                <a:lnSpc>
                  <a:spcPct val="120000"/>
                </a:lnSpc>
              </a:pPr>
              <a:endParaRPr lang="en-US" sz="800">
                <a:solidFill>
                  <a:schemeClr val="bg1">
                    <a:lumMod val="65000"/>
                  </a:schemeClr>
                </a:solidFill>
                <a:effectLst>
                  <a:outerShdw blurRad="38100" dist="38100" dir="2700000" algn="tl">
                    <a:srgbClr val="000000"/>
                  </a:outerShdw>
                </a:effectLst>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7" name="AutoShape 121"/>
            <p:cNvSpPr/>
            <p:nvPr/>
          </p:nvSpPr>
          <p:spPr bwMode="auto">
            <a:xfrm>
              <a:off x="5542757" y="2785269"/>
              <a:ext cx="65088" cy="650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200" y="0"/>
                  </a:moveTo>
                  <a:cubicBezTo>
                    <a:pt x="8596" y="0"/>
                    <a:pt x="0" y="8596"/>
                    <a:pt x="0" y="19195"/>
                  </a:cubicBezTo>
                  <a:lnTo>
                    <a:pt x="0" y="19199"/>
                  </a:lnTo>
                  <a:cubicBezTo>
                    <a:pt x="0" y="20524"/>
                    <a:pt x="1068" y="21599"/>
                    <a:pt x="2400" y="21599"/>
                  </a:cubicBezTo>
                  <a:cubicBezTo>
                    <a:pt x="3721" y="21599"/>
                    <a:pt x="4800" y="20524"/>
                    <a:pt x="4800" y="19199"/>
                  </a:cubicBezTo>
                  <a:lnTo>
                    <a:pt x="4800" y="19195"/>
                  </a:lnTo>
                  <a:cubicBezTo>
                    <a:pt x="4800" y="11247"/>
                    <a:pt x="11240" y="4799"/>
                    <a:pt x="19200" y="4799"/>
                  </a:cubicBezTo>
                  <a:cubicBezTo>
                    <a:pt x="20521" y="4799"/>
                    <a:pt x="21600" y="3724"/>
                    <a:pt x="21600" y="2399"/>
                  </a:cubicBezTo>
                  <a:cubicBezTo>
                    <a:pt x="21600" y="1075"/>
                    <a:pt x="20521" y="0"/>
                    <a:pt x="19200" y="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7447" tIns="17447" rIns="17447" bIns="17447" anchor="ctr"/>
            <a:lstStyle/>
            <a:p>
              <a:pPr algn="just" defTabSz="208915" hangingPunct="0">
                <a:lnSpc>
                  <a:spcPct val="120000"/>
                </a:lnSpc>
              </a:pPr>
              <a:endParaRPr lang="en-US" sz="800">
                <a:solidFill>
                  <a:schemeClr val="bg1">
                    <a:lumMod val="65000"/>
                  </a:schemeClr>
                </a:solidFill>
                <a:effectLst>
                  <a:outerShdw blurRad="38100" dist="38100" dir="2700000" algn="tl">
                    <a:srgbClr val="000000"/>
                  </a:outerShdw>
                </a:effectLst>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8" name="AutoShape 122"/>
            <p:cNvSpPr/>
            <p:nvPr/>
          </p:nvSpPr>
          <p:spPr bwMode="auto">
            <a:xfrm>
              <a:off x="5368132" y="2625725"/>
              <a:ext cx="465138" cy="39131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19199"/>
                  </a:moveTo>
                  <a:cubicBezTo>
                    <a:pt x="20249" y="19642"/>
                    <a:pt x="19948" y="19999"/>
                    <a:pt x="19575" y="19999"/>
                  </a:cubicBezTo>
                  <a:lnTo>
                    <a:pt x="2024" y="19999"/>
                  </a:lnTo>
                  <a:cubicBezTo>
                    <a:pt x="1651" y="19999"/>
                    <a:pt x="1349" y="19642"/>
                    <a:pt x="1349" y="19199"/>
                  </a:cubicBezTo>
                  <a:lnTo>
                    <a:pt x="1349" y="7200"/>
                  </a:lnTo>
                  <a:cubicBezTo>
                    <a:pt x="1349" y="6809"/>
                    <a:pt x="1588" y="6475"/>
                    <a:pt x="1914" y="6411"/>
                  </a:cubicBezTo>
                  <a:lnTo>
                    <a:pt x="5588" y="5684"/>
                  </a:lnTo>
                  <a:lnTo>
                    <a:pt x="6797" y="2103"/>
                  </a:lnTo>
                  <a:cubicBezTo>
                    <a:pt x="6900" y="1799"/>
                    <a:pt x="7148" y="1600"/>
                    <a:pt x="7424" y="1600"/>
                  </a:cubicBezTo>
                  <a:lnTo>
                    <a:pt x="14174" y="1600"/>
                  </a:lnTo>
                  <a:cubicBezTo>
                    <a:pt x="14450" y="1600"/>
                    <a:pt x="14698" y="1799"/>
                    <a:pt x="14801" y="2103"/>
                  </a:cubicBezTo>
                  <a:lnTo>
                    <a:pt x="16010" y="5684"/>
                  </a:lnTo>
                  <a:lnTo>
                    <a:pt x="19685" y="6411"/>
                  </a:lnTo>
                  <a:cubicBezTo>
                    <a:pt x="20011" y="6475"/>
                    <a:pt x="20249" y="6809"/>
                    <a:pt x="20249" y="7200"/>
                  </a:cubicBezTo>
                  <a:cubicBezTo>
                    <a:pt x="20249" y="7200"/>
                    <a:pt x="20249" y="19199"/>
                    <a:pt x="20249" y="19199"/>
                  </a:cubicBezTo>
                  <a:close/>
                  <a:moveTo>
                    <a:pt x="19907" y="4832"/>
                  </a:moveTo>
                  <a:lnTo>
                    <a:pt x="16981" y="4254"/>
                  </a:lnTo>
                  <a:lnTo>
                    <a:pt x="16054" y="1507"/>
                  </a:lnTo>
                  <a:cubicBezTo>
                    <a:pt x="15745" y="591"/>
                    <a:pt x="15006" y="0"/>
                    <a:pt x="14174" y="0"/>
                  </a:cubicBezTo>
                  <a:lnTo>
                    <a:pt x="7424" y="0"/>
                  </a:lnTo>
                  <a:cubicBezTo>
                    <a:pt x="6593" y="0"/>
                    <a:pt x="5854" y="591"/>
                    <a:pt x="5543" y="1509"/>
                  </a:cubicBezTo>
                  <a:lnTo>
                    <a:pt x="4618" y="4254"/>
                  </a:lnTo>
                  <a:lnTo>
                    <a:pt x="1692" y="4832"/>
                  </a:lnTo>
                  <a:cubicBezTo>
                    <a:pt x="711" y="5025"/>
                    <a:pt x="0" y="6020"/>
                    <a:pt x="0" y="7200"/>
                  </a:cubicBezTo>
                  <a:lnTo>
                    <a:pt x="0" y="19199"/>
                  </a:lnTo>
                  <a:cubicBezTo>
                    <a:pt x="0" y="20523"/>
                    <a:pt x="908" y="21600"/>
                    <a:pt x="2024" y="21600"/>
                  </a:cubicBezTo>
                  <a:lnTo>
                    <a:pt x="19575" y="21600"/>
                  </a:lnTo>
                  <a:cubicBezTo>
                    <a:pt x="20691" y="21600"/>
                    <a:pt x="21600" y="20523"/>
                    <a:pt x="21600" y="19199"/>
                  </a:cubicBezTo>
                  <a:lnTo>
                    <a:pt x="21600" y="7200"/>
                  </a:lnTo>
                  <a:cubicBezTo>
                    <a:pt x="21600" y="6020"/>
                    <a:pt x="20888" y="5025"/>
                    <a:pt x="19907" y="4832"/>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7447" tIns="17447" rIns="17447" bIns="17447" anchor="ctr"/>
            <a:lstStyle/>
            <a:p>
              <a:pPr algn="just" defTabSz="208915" hangingPunct="0">
                <a:lnSpc>
                  <a:spcPct val="120000"/>
                </a:lnSpc>
              </a:pPr>
              <a:endParaRPr lang="en-US" sz="800">
                <a:solidFill>
                  <a:schemeClr val="bg1">
                    <a:lumMod val="65000"/>
                  </a:schemeClr>
                </a:solidFill>
                <a:effectLst>
                  <a:outerShdw blurRad="38100" dist="38100" dir="2700000" algn="tl">
                    <a:srgbClr val="000000"/>
                  </a:outerShdw>
                </a:effectLst>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39" name="Text Box 10"/>
          <p:cNvSpPr txBox="1">
            <a:spLocks noChangeArrowheads="1"/>
          </p:cNvSpPr>
          <p:nvPr/>
        </p:nvSpPr>
        <p:spPr bwMode="auto">
          <a:xfrm>
            <a:off x="7699217" y="1936749"/>
            <a:ext cx="3450035" cy="600710"/>
          </a:xfrm>
          <a:prstGeom prst="rect">
            <a:avLst/>
          </a:prstGeom>
          <a:noFill/>
          <a:ln w="9525">
            <a:noFill/>
            <a:miter lim="800000"/>
          </a:ln>
        </p:spPr>
        <p:txBody>
          <a:bodyPr wrap="square" lIns="48218" tIns="24109" rIns="48218" bIns="24109">
            <a:spAutoFit/>
          </a:bodyPr>
          <a:lstStyle/>
          <a:p>
            <a:pPr algn="just" defTabSz="1147445" eaLnBrk="1" latinLnBrk="0" hangingPunct="1">
              <a:lnSpc>
                <a:spcPct val="100000"/>
              </a:lnSpc>
              <a:spcBef>
                <a:spcPts val="0"/>
              </a:spcBef>
              <a:spcAft>
                <a:spcPts val="0"/>
              </a:spcAft>
            </a:pPr>
            <a:r>
              <a:rPr sz="18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项目经理-蒋家俊：任务分配和文档审查，成本控制。</a:t>
            </a:r>
            <a:r>
              <a:rPr lang="en-US" altLang="zh-CN" sz="18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9.0</a:t>
            </a:r>
            <a:endParaRPr sz="18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p:txBody>
      </p:sp>
    </p:spTree>
  </p:cSld>
  <p:clrMapOvr>
    <a:masterClrMapping/>
  </p:clrMapOvr>
  <p:transition spd="slow">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randombar(horizontal)">
                                      <p:cBhvr>
                                        <p:cTn id="7" dur="1000"/>
                                        <p:tgtEl>
                                          <p:spTgt spid="13"/>
                                        </p:tgtEl>
                                      </p:cBhvr>
                                    </p:animEffect>
                                  </p:childTnLst>
                                </p:cTn>
                              </p:par>
                            </p:childTnLst>
                          </p:cTn>
                        </p:par>
                        <p:par>
                          <p:cTn id="8" fill="hold">
                            <p:stCondLst>
                              <p:cond delay="1000"/>
                            </p:stCondLst>
                            <p:childTnLst>
                              <p:par>
                                <p:cTn id="9" presetID="2" presetClass="entr" presetSubtype="4" fill="hold" grpId="0" nodeType="afterEffect">
                                  <p:stCondLst>
                                    <p:cond delay="0"/>
                                  </p:stCondLst>
                                  <p:childTnLst>
                                    <p:set>
                                      <p:cBhvr>
                                        <p:cTn id="10" dur="1" fill="hold">
                                          <p:stCondLst>
                                            <p:cond delay="0"/>
                                          </p:stCondLst>
                                        </p:cTn>
                                        <p:tgtEl>
                                          <p:spTgt spid="34"/>
                                        </p:tgtEl>
                                        <p:attrNameLst>
                                          <p:attrName>style.visibility</p:attrName>
                                        </p:attrNameLst>
                                      </p:cBhvr>
                                      <p:to>
                                        <p:strVal val="visible"/>
                                      </p:to>
                                    </p:set>
                                    <p:anim calcmode="lin" valueType="num">
                                      <p:cBhvr additive="base">
                                        <p:cTn id="11" dur="500" fill="hold"/>
                                        <p:tgtEl>
                                          <p:spTgt spid="34"/>
                                        </p:tgtEl>
                                        <p:attrNameLst>
                                          <p:attrName>ppt_x</p:attrName>
                                        </p:attrNameLst>
                                      </p:cBhvr>
                                      <p:tavLst>
                                        <p:tav tm="0">
                                          <p:val>
                                            <p:strVal val="#ppt_x"/>
                                          </p:val>
                                        </p:tav>
                                        <p:tav tm="100000">
                                          <p:val>
                                            <p:strVal val="#ppt_x"/>
                                          </p:val>
                                        </p:tav>
                                      </p:tavLst>
                                    </p:anim>
                                    <p:anim calcmode="lin" valueType="num">
                                      <p:cBhvr additive="base">
                                        <p:cTn id="12" dur="500" fill="hold"/>
                                        <p:tgtEl>
                                          <p:spTgt spid="34"/>
                                        </p:tgtEl>
                                        <p:attrNameLst>
                                          <p:attrName>ppt_y</p:attrName>
                                        </p:attrNameLst>
                                      </p:cBhvr>
                                      <p:tavLst>
                                        <p:tav tm="0">
                                          <p:val>
                                            <p:strVal val="1+#ppt_h/2"/>
                                          </p:val>
                                        </p:tav>
                                        <p:tav tm="100000">
                                          <p:val>
                                            <p:strVal val="#ppt_y"/>
                                          </p:val>
                                        </p:tav>
                                      </p:tavLst>
                                    </p:anim>
                                  </p:childTnLst>
                                </p:cTn>
                              </p:par>
                            </p:childTnLst>
                          </p:cTn>
                        </p:par>
                        <p:par>
                          <p:cTn id="13" fill="hold">
                            <p:stCondLst>
                              <p:cond delay="1500"/>
                            </p:stCondLst>
                            <p:childTnLst>
                              <p:par>
                                <p:cTn id="14" presetID="2" presetClass="entr" presetSubtype="4" fill="hold" nodeType="afterEffect">
                                  <p:stCondLst>
                                    <p:cond delay="0"/>
                                  </p:stCondLst>
                                  <p:childTnLst>
                                    <p:set>
                                      <p:cBhvr>
                                        <p:cTn id="15" dur="1" fill="hold">
                                          <p:stCondLst>
                                            <p:cond delay="0"/>
                                          </p:stCondLst>
                                        </p:cTn>
                                        <p:tgtEl>
                                          <p:spTgt spid="35"/>
                                        </p:tgtEl>
                                        <p:attrNameLst>
                                          <p:attrName>style.visibility</p:attrName>
                                        </p:attrNameLst>
                                      </p:cBhvr>
                                      <p:to>
                                        <p:strVal val="visible"/>
                                      </p:to>
                                    </p:set>
                                    <p:anim calcmode="lin" valueType="num">
                                      <p:cBhvr additive="base">
                                        <p:cTn id="16" dur="500" fill="hold"/>
                                        <p:tgtEl>
                                          <p:spTgt spid="35"/>
                                        </p:tgtEl>
                                        <p:attrNameLst>
                                          <p:attrName>ppt_x</p:attrName>
                                        </p:attrNameLst>
                                      </p:cBhvr>
                                      <p:tavLst>
                                        <p:tav tm="0">
                                          <p:val>
                                            <p:strVal val="#ppt_x"/>
                                          </p:val>
                                        </p:tav>
                                        <p:tav tm="100000">
                                          <p:val>
                                            <p:strVal val="#ppt_x"/>
                                          </p:val>
                                        </p:tav>
                                      </p:tavLst>
                                    </p:anim>
                                    <p:anim calcmode="lin" valueType="num">
                                      <p:cBhvr additive="base">
                                        <p:cTn id="17" dur="500" fill="hold"/>
                                        <p:tgtEl>
                                          <p:spTgt spid="35"/>
                                        </p:tgtEl>
                                        <p:attrNameLst>
                                          <p:attrName>ppt_y</p:attrName>
                                        </p:attrNameLst>
                                      </p:cBhvr>
                                      <p:tavLst>
                                        <p:tav tm="0">
                                          <p:val>
                                            <p:strVal val="1+#ppt_h/2"/>
                                          </p:val>
                                        </p:tav>
                                        <p:tav tm="100000">
                                          <p:val>
                                            <p:strVal val="#ppt_y"/>
                                          </p:val>
                                        </p:tav>
                                      </p:tavLst>
                                    </p:anim>
                                  </p:childTnLst>
                                </p:cTn>
                              </p:par>
                            </p:childTnLst>
                          </p:cTn>
                        </p:par>
                        <p:par>
                          <p:cTn id="18" fill="hold">
                            <p:stCondLst>
                              <p:cond delay="2000"/>
                            </p:stCondLst>
                            <p:childTnLst>
                              <p:par>
                                <p:cTn id="19" presetID="2" presetClass="entr" presetSubtype="4" fill="hold" grpId="0" nodeType="afterEffect">
                                  <p:stCondLst>
                                    <p:cond delay="0"/>
                                  </p:stCondLst>
                                  <p:childTnLst>
                                    <p:set>
                                      <p:cBhvr>
                                        <p:cTn id="20" dur="1" fill="hold">
                                          <p:stCondLst>
                                            <p:cond delay="0"/>
                                          </p:stCondLst>
                                        </p:cTn>
                                        <p:tgtEl>
                                          <p:spTgt spid="39"/>
                                        </p:tgtEl>
                                        <p:attrNameLst>
                                          <p:attrName>style.visibility</p:attrName>
                                        </p:attrNameLst>
                                      </p:cBhvr>
                                      <p:to>
                                        <p:strVal val="visible"/>
                                      </p:to>
                                    </p:set>
                                    <p:anim calcmode="lin" valueType="num">
                                      <p:cBhvr additive="base">
                                        <p:cTn id="21" dur="250" fill="hold"/>
                                        <p:tgtEl>
                                          <p:spTgt spid="39"/>
                                        </p:tgtEl>
                                        <p:attrNameLst>
                                          <p:attrName>ppt_x</p:attrName>
                                        </p:attrNameLst>
                                      </p:cBhvr>
                                      <p:tavLst>
                                        <p:tav tm="0">
                                          <p:val>
                                            <p:strVal val="#ppt_x"/>
                                          </p:val>
                                        </p:tav>
                                        <p:tav tm="100000">
                                          <p:val>
                                            <p:strVal val="#ppt_x"/>
                                          </p:val>
                                        </p:tav>
                                      </p:tavLst>
                                    </p:anim>
                                    <p:anim calcmode="lin" valueType="num">
                                      <p:cBhvr additive="base">
                                        <p:cTn id="22" dur="250" fill="hold"/>
                                        <p:tgtEl>
                                          <p:spTgt spid="39"/>
                                        </p:tgtEl>
                                        <p:attrNameLst>
                                          <p:attrName>ppt_y</p:attrName>
                                        </p:attrNameLst>
                                      </p:cBhvr>
                                      <p:tavLst>
                                        <p:tav tm="0">
                                          <p:val>
                                            <p:strVal val="1+#ppt_h/2"/>
                                          </p:val>
                                        </p:tav>
                                        <p:tav tm="100000">
                                          <p:val>
                                            <p:strVal val="#ppt_y"/>
                                          </p:val>
                                        </p:tav>
                                      </p:tavLst>
                                    </p:anim>
                                  </p:childTnLst>
                                </p:cTn>
                              </p:par>
                            </p:childTnLst>
                          </p:cTn>
                        </p:par>
                        <p:par>
                          <p:cTn id="23" fill="hold">
                            <p:stCondLst>
                              <p:cond delay="2500"/>
                            </p:stCondLst>
                            <p:childTnLst>
                              <p:par>
                                <p:cTn id="24" presetID="2" presetClass="entr" presetSubtype="4" fill="hold" grpId="0" nodeType="afterEffect">
                                  <p:stCondLst>
                                    <p:cond delay="0"/>
                                  </p:stCondLst>
                                  <p:childTnLst>
                                    <p:set>
                                      <p:cBhvr>
                                        <p:cTn id="25" dur="1" fill="hold">
                                          <p:stCondLst>
                                            <p:cond delay="0"/>
                                          </p:stCondLst>
                                        </p:cTn>
                                        <p:tgtEl>
                                          <p:spTgt spid="14"/>
                                        </p:tgtEl>
                                        <p:attrNameLst>
                                          <p:attrName>style.visibility</p:attrName>
                                        </p:attrNameLst>
                                      </p:cBhvr>
                                      <p:to>
                                        <p:strVal val="visible"/>
                                      </p:to>
                                    </p:set>
                                    <p:anim calcmode="lin" valueType="num">
                                      <p:cBhvr additive="base">
                                        <p:cTn id="26" dur="250" fill="hold"/>
                                        <p:tgtEl>
                                          <p:spTgt spid="14"/>
                                        </p:tgtEl>
                                        <p:attrNameLst>
                                          <p:attrName>ppt_x</p:attrName>
                                        </p:attrNameLst>
                                      </p:cBhvr>
                                      <p:tavLst>
                                        <p:tav tm="0">
                                          <p:val>
                                            <p:strVal val="#ppt_x"/>
                                          </p:val>
                                        </p:tav>
                                        <p:tav tm="100000">
                                          <p:val>
                                            <p:strVal val="#ppt_x"/>
                                          </p:val>
                                        </p:tav>
                                      </p:tavLst>
                                    </p:anim>
                                    <p:anim calcmode="lin" valueType="num">
                                      <p:cBhvr additive="base">
                                        <p:cTn id="27" dur="250" fill="hold"/>
                                        <p:tgtEl>
                                          <p:spTgt spid="14"/>
                                        </p:tgtEl>
                                        <p:attrNameLst>
                                          <p:attrName>ppt_y</p:attrName>
                                        </p:attrNameLst>
                                      </p:cBhvr>
                                      <p:tavLst>
                                        <p:tav tm="0">
                                          <p:val>
                                            <p:strVal val="1+#ppt_h/2"/>
                                          </p:val>
                                        </p:tav>
                                        <p:tav tm="100000">
                                          <p:val>
                                            <p:strVal val="#ppt_y"/>
                                          </p:val>
                                        </p:tav>
                                      </p:tavLst>
                                    </p:anim>
                                  </p:childTnLst>
                                </p:cTn>
                              </p:par>
                            </p:childTnLst>
                          </p:cTn>
                        </p:par>
                        <p:par>
                          <p:cTn id="28" fill="hold">
                            <p:stCondLst>
                              <p:cond delay="3000"/>
                            </p:stCondLst>
                            <p:childTnLst>
                              <p:par>
                                <p:cTn id="29" presetID="2" presetClass="entr" presetSubtype="4" fill="hold" grpId="0" nodeType="afterEffect">
                                  <p:stCondLst>
                                    <p:cond delay="0"/>
                                  </p:stCondLst>
                                  <p:childTnLst>
                                    <p:set>
                                      <p:cBhvr>
                                        <p:cTn id="30" dur="1" fill="hold">
                                          <p:stCondLst>
                                            <p:cond delay="0"/>
                                          </p:stCondLst>
                                        </p:cTn>
                                        <p:tgtEl>
                                          <p:spTgt spid="22"/>
                                        </p:tgtEl>
                                        <p:attrNameLst>
                                          <p:attrName>style.visibility</p:attrName>
                                        </p:attrNameLst>
                                      </p:cBhvr>
                                      <p:to>
                                        <p:strVal val="visible"/>
                                      </p:to>
                                    </p:set>
                                    <p:anim calcmode="lin" valueType="num">
                                      <p:cBhvr additive="base">
                                        <p:cTn id="31" dur="250" fill="hold"/>
                                        <p:tgtEl>
                                          <p:spTgt spid="22"/>
                                        </p:tgtEl>
                                        <p:attrNameLst>
                                          <p:attrName>ppt_x</p:attrName>
                                        </p:attrNameLst>
                                      </p:cBhvr>
                                      <p:tavLst>
                                        <p:tav tm="0">
                                          <p:val>
                                            <p:strVal val="#ppt_x"/>
                                          </p:val>
                                        </p:tav>
                                        <p:tav tm="100000">
                                          <p:val>
                                            <p:strVal val="#ppt_x"/>
                                          </p:val>
                                        </p:tav>
                                      </p:tavLst>
                                    </p:anim>
                                    <p:anim calcmode="lin" valueType="num">
                                      <p:cBhvr additive="base">
                                        <p:cTn id="32" dur="250" fill="hold"/>
                                        <p:tgtEl>
                                          <p:spTgt spid="22"/>
                                        </p:tgtEl>
                                        <p:attrNameLst>
                                          <p:attrName>ppt_y</p:attrName>
                                        </p:attrNameLst>
                                      </p:cBhvr>
                                      <p:tavLst>
                                        <p:tav tm="0">
                                          <p:val>
                                            <p:strVal val="1+#ppt_h/2"/>
                                          </p:val>
                                        </p:tav>
                                        <p:tav tm="100000">
                                          <p:val>
                                            <p:strVal val="#ppt_y"/>
                                          </p:val>
                                        </p:tav>
                                      </p:tavLst>
                                    </p:anim>
                                  </p:childTnLst>
                                </p:cTn>
                              </p:par>
                            </p:childTnLst>
                          </p:cTn>
                        </p:par>
                        <p:par>
                          <p:cTn id="33" fill="hold">
                            <p:stCondLst>
                              <p:cond delay="3500"/>
                            </p:stCondLst>
                            <p:childTnLst>
                              <p:par>
                                <p:cTn id="34" presetID="2" presetClass="entr" presetSubtype="4" fill="hold" grpId="0" nodeType="afterEffect">
                                  <p:stCondLst>
                                    <p:cond delay="0"/>
                                  </p:stCondLst>
                                  <p:childTnLst>
                                    <p:set>
                                      <p:cBhvr>
                                        <p:cTn id="35" dur="1" fill="hold">
                                          <p:stCondLst>
                                            <p:cond delay="0"/>
                                          </p:stCondLst>
                                        </p:cTn>
                                        <p:tgtEl>
                                          <p:spTgt spid="15"/>
                                        </p:tgtEl>
                                        <p:attrNameLst>
                                          <p:attrName>style.visibility</p:attrName>
                                        </p:attrNameLst>
                                      </p:cBhvr>
                                      <p:to>
                                        <p:strVal val="visible"/>
                                      </p:to>
                                    </p:set>
                                    <p:anim calcmode="lin" valueType="num">
                                      <p:cBhvr additive="base">
                                        <p:cTn id="36" dur="250" fill="hold"/>
                                        <p:tgtEl>
                                          <p:spTgt spid="15"/>
                                        </p:tgtEl>
                                        <p:attrNameLst>
                                          <p:attrName>ppt_x</p:attrName>
                                        </p:attrNameLst>
                                      </p:cBhvr>
                                      <p:tavLst>
                                        <p:tav tm="0">
                                          <p:val>
                                            <p:strVal val="#ppt_x"/>
                                          </p:val>
                                        </p:tav>
                                        <p:tav tm="100000">
                                          <p:val>
                                            <p:strVal val="#ppt_x"/>
                                          </p:val>
                                        </p:tav>
                                      </p:tavLst>
                                    </p:anim>
                                    <p:anim calcmode="lin" valueType="num">
                                      <p:cBhvr additive="base">
                                        <p:cTn id="37" dur="250" fill="hold"/>
                                        <p:tgtEl>
                                          <p:spTgt spid="15"/>
                                        </p:tgtEl>
                                        <p:attrNameLst>
                                          <p:attrName>ppt_y</p:attrName>
                                        </p:attrNameLst>
                                      </p:cBhvr>
                                      <p:tavLst>
                                        <p:tav tm="0">
                                          <p:val>
                                            <p:strVal val="1+#ppt_h/2"/>
                                          </p:val>
                                        </p:tav>
                                        <p:tav tm="100000">
                                          <p:val>
                                            <p:strVal val="#ppt_y"/>
                                          </p:val>
                                        </p:tav>
                                      </p:tavLst>
                                    </p:anim>
                                  </p:childTnLst>
                                </p:cTn>
                              </p:par>
                            </p:childTnLst>
                          </p:cTn>
                        </p:par>
                        <p:par>
                          <p:cTn id="38" fill="hold">
                            <p:stCondLst>
                              <p:cond delay="4000"/>
                            </p:stCondLst>
                            <p:childTnLst>
                              <p:par>
                                <p:cTn id="39" presetID="2" presetClass="entr" presetSubtype="4" fill="hold" grpId="0" nodeType="afterEffect">
                                  <p:stCondLst>
                                    <p:cond delay="0"/>
                                  </p:stCondLst>
                                  <p:childTnLst>
                                    <p:set>
                                      <p:cBhvr>
                                        <p:cTn id="40" dur="1" fill="hold">
                                          <p:stCondLst>
                                            <p:cond delay="0"/>
                                          </p:stCondLst>
                                        </p:cTn>
                                        <p:tgtEl>
                                          <p:spTgt spid="16"/>
                                        </p:tgtEl>
                                        <p:attrNameLst>
                                          <p:attrName>style.visibility</p:attrName>
                                        </p:attrNameLst>
                                      </p:cBhvr>
                                      <p:to>
                                        <p:strVal val="visible"/>
                                      </p:to>
                                    </p:set>
                                    <p:anim calcmode="lin" valueType="num">
                                      <p:cBhvr additive="base">
                                        <p:cTn id="41" dur="250" fill="hold"/>
                                        <p:tgtEl>
                                          <p:spTgt spid="16"/>
                                        </p:tgtEl>
                                        <p:attrNameLst>
                                          <p:attrName>ppt_x</p:attrName>
                                        </p:attrNameLst>
                                      </p:cBhvr>
                                      <p:tavLst>
                                        <p:tav tm="0">
                                          <p:val>
                                            <p:strVal val="#ppt_x"/>
                                          </p:val>
                                        </p:tav>
                                        <p:tav tm="100000">
                                          <p:val>
                                            <p:strVal val="#ppt_x"/>
                                          </p:val>
                                        </p:tav>
                                      </p:tavLst>
                                    </p:anim>
                                    <p:anim calcmode="lin" valueType="num">
                                      <p:cBhvr additive="base">
                                        <p:cTn id="42" dur="250" fill="hold"/>
                                        <p:tgtEl>
                                          <p:spTgt spid="16"/>
                                        </p:tgtEl>
                                        <p:attrNameLst>
                                          <p:attrName>ppt_y</p:attrName>
                                        </p:attrNameLst>
                                      </p:cBhvr>
                                      <p:tavLst>
                                        <p:tav tm="0">
                                          <p:val>
                                            <p:strVal val="1+#ppt_h/2"/>
                                          </p:val>
                                        </p:tav>
                                        <p:tav tm="100000">
                                          <p:val>
                                            <p:strVal val="#ppt_y"/>
                                          </p:val>
                                        </p:tav>
                                      </p:tavLst>
                                    </p:anim>
                                  </p:childTnLst>
                                </p:cTn>
                              </p:par>
                            </p:childTnLst>
                          </p:cTn>
                        </p:par>
                        <p:par>
                          <p:cTn id="43" fill="hold">
                            <p:stCondLst>
                              <p:cond delay="4500"/>
                            </p:stCondLst>
                            <p:childTnLst>
                              <p:par>
                                <p:cTn id="44" presetID="2" presetClass="entr" presetSubtype="4" fill="hold" nodeType="afterEffect">
                                  <p:stCondLst>
                                    <p:cond delay="0"/>
                                  </p:stCondLst>
                                  <p:childTnLst>
                                    <p:set>
                                      <p:cBhvr>
                                        <p:cTn id="45" dur="1" fill="hold">
                                          <p:stCondLst>
                                            <p:cond delay="0"/>
                                          </p:stCondLst>
                                        </p:cTn>
                                        <p:tgtEl>
                                          <p:spTgt spid="24"/>
                                        </p:tgtEl>
                                        <p:attrNameLst>
                                          <p:attrName>style.visibility</p:attrName>
                                        </p:attrNameLst>
                                      </p:cBhvr>
                                      <p:to>
                                        <p:strVal val="visible"/>
                                      </p:to>
                                    </p:set>
                                    <p:anim calcmode="lin" valueType="num">
                                      <p:cBhvr additive="base">
                                        <p:cTn id="46" dur="250" fill="hold"/>
                                        <p:tgtEl>
                                          <p:spTgt spid="24"/>
                                        </p:tgtEl>
                                        <p:attrNameLst>
                                          <p:attrName>ppt_x</p:attrName>
                                        </p:attrNameLst>
                                      </p:cBhvr>
                                      <p:tavLst>
                                        <p:tav tm="0">
                                          <p:val>
                                            <p:strVal val="#ppt_x"/>
                                          </p:val>
                                        </p:tav>
                                        <p:tav tm="100000">
                                          <p:val>
                                            <p:strVal val="#ppt_x"/>
                                          </p:val>
                                        </p:tav>
                                      </p:tavLst>
                                    </p:anim>
                                    <p:anim calcmode="lin" valueType="num">
                                      <p:cBhvr additive="base">
                                        <p:cTn id="47" dur="250" fill="hold"/>
                                        <p:tgtEl>
                                          <p:spTgt spid="24"/>
                                        </p:tgtEl>
                                        <p:attrNameLst>
                                          <p:attrName>ppt_y</p:attrName>
                                        </p:attrNameLst>
                                      </p:cBhvr>
                                      <p:tavLst>
                                        <p:tav tm="0">
                                          <p:val>
                                            <p:strVal val="1+#ppt_h/2"/>
                                          </p:val>
                                        </p:tav>
                                        <p:tav tm="100000">
                                          <p:val>
                                            <p:strVal val="#ppt_y"/>
                                          </p:val>
                                        </p:tav>
                                      </p:tavLst>
                                    </p:anim>
                                  </p:childTnLst>
                                </p:cTn>
                              </p:par>
                            </p:childTnLst>
                          </p:cTn>
                        </p:par>
                        <p:par>
                          <p:cTn id="48" fill="hold">
                            <p:stCondLst>
                              <p:cond delay="5000"/>
                            </p:stCondLst>
                            <p:childTnLst>
                              <p:par>
                                <p:cTn id="49" presetID="2" presetClass="entr" presetSubtype="4" fill="hold" grpId="0" nodeType="afterEffect">
                                  <p:stCondLst>
                                    <p:cond delay="0"/>
                                  </p:stCondLst>
                                  <p:childTnLst>
                                    <p:set>
                                      <p:cBhvr>
                                        <p:cTn id="50" dur="1" fill="hold">
                                          <p:stCondLst>
                                            <p:cond delay="0"/>
                                          </p:stCondLst>
                                        </p:cTn>
                                        <p:tgtEl>
                                          <p:spTgt spid="17"/>
                                        </p:tgtEl>
                                        <p:attrNameLst>
                                          <p:attrName>style.visibility</p:attrName>
                                        </p:attrNameLst>
                                      </p:cBhvr>
                                      <p:to>
                                        <p:strVal val="visible"/>
                                      </p:to>
                                    </p:set>
                                    <p:anim calcmode="lin" valueType="num">
                                      <p:cBhvr additive="base">
                                        <p:cTn id="51" dur="250" fill="hold"/>
                                        <p:tgtEl>
                                          <p:spTgt spid="17"/>
                                        </p:tgtEl>
                                        <p:attrNameLst>
                                          <p:attrName>ppt_x</p:attrName>
                                        </p:attrNameLst>
                                      </p:cBhvr>
                                      <p:tavLst>
                                        <p:tav tm="0">
                                          <p:val>
                                            <p:strVal val="#ppt_x"/>
                                          </p:val>
                                        </p:tav>
                                        <p:tav tm="100000">
                                          <p:val>
                                            <p:strVal val="#ppt_x"/>
                                          </p:val>
                                        </p:tav>
                                      </p:tavLst>
                                    </p:anim>
                                    <p:anim calcmode="lin" valueType="num">
                                      <p:cBhvr additive="base">
                                        <p:cTn id="52" dur="250" fill="hold"/>
                                        <p:tgtEl>
                                          <p:spTgt spid="17"/>
                                        </p:tgtEl>
                                        <p:attrNameLst>
                                          <p:attrName>ppt_y</p:attrName>
                                        </p:attrNameLst>
                                      </p:cBhvr>
                                      <p:tavLst>
                                        <p:tav tm="0">
                                          <p:val>
                                            <p:strVal val="1+#ppt_h/2"/>
                                          </p:val>
                                        </p:tav>
                                        <p:tav tm="100000">
                                          <p:val>
                                            <p:strVal val="#ppt_y"/>
                                          </p:val>
                                        </p:tav>
                                      </p:tavLst>
                                    </p:anim>
                                  </p:childTnLst>
                                </p:cTn>
                              </p:par>
                            </p:childTnLst>
                          </p:cTn>
                        </p:par>
                        <p:par>
                          <p:cTn id="53" fill="hold">
                            <p:stCondLst>
                              <p:cond delay="5500"/>
                            </p:stCondLst>
                            <p:childTnLst>
                              <p:par>
                                <p:cTn id="54" presetID="2" presetClass="entr" presetSubtype="4" fill="hold" grpId="0" nodeType="afterEffect">
                                  <p:stCondLst>
                                    <p:cond delay="0"/>
                                  </p:stCondLst>
                                  <p:childTnLst>
                                    <p:set>
                                      <p:cBhvr>
                                        <p:cTn id="55" dur="1" fill="hold">
                                          <p:stCondLst>
                                            <p:cond delay="0"/>
                                          </p:stCondLst>
                                        </p:cTn>
                                        <p:tgtEl>
                                          <p:spTgt spid="18"/>
                                        </p:tgtEl>
                                        <p:attrNameLst>
                                          <p:attrName>style.visibility</p:attrName>
                                        </p:attrNameLst>
                                      </p:cBhvr>
                                      <p:to>
                                        <p:strVal val="visible"/>
                                      </p:to>
                                    </p:set>
                                    <p:anim calcmode="lin" valueType="num">
                                      <p:cBhvr additive="base">
                                        <p:cTn id="56" dur="250" fill="hold"/>
                                        <p:tgtEl>
                                          <p:spTgt spid="18"/>
                                        </p:tgtEl>
                                        <p:attrNameLst>
                                          <p:attrName>ppt_x</p:attrName>
                                        </p:attrNameLst>
                                      </p:cBhvr>
                                      <p:tavLst>
                                        <p:tav tm="0">
                                          <p:val>
                                            <p:strVal val="#ppt_x"/>
                                          </p:val>
                                        </p:tav>
                                        <p:tav tm="100000">
                                          <p:val>
                                            <p:strVal val="#ppt_x"/>
                                          </p:val>
                                        </p:tav>
                                      </p:tavLst>
                                    </p:anim>
                                    <p:anim calcmode="lin" valueType="num">
                                      <p:cBhvr additive="base">
                                        <p:cTn id="57" dur="250" fill="hold"/>
                                        <p:tgtEl>
                                          <p:spTgt spid="18"/>
                                        </p:tgtEl>
                                        <p:attrNameLst>
                                          <p:attrName>ppt_y</p:attrName>
                                        </p:attrNameLst>
                                      </p:cBhvr>
                                      <p:tavLst>
                                        <p:tav tm="0">
                                          <p:val>
                                            <p:strVal val="1+#ppt_h/2"/>
                                          </p:val>
                                        </p:tav>
                                        <p:tav tm="100000">
                                          <p:val>
                                            <p:strVal val="#ppt_y"/>
                                          </p:val>
                                        </p:tav>
                                      </p:tavLst>
                                    </p:anim>
                                  </p:childTnLst>
                                </p:cTn>
                              </p:par>
                            </p:childTnLst>
                          </p:cTn>
                        </p:par>
                        <p:par>
                          <p:cTn id="58" fill="hold">
                            <p:stCondLst>
                              <p:cond delay="6000"/>
                            </p:stCondLst>
                            <p:childTnLst>
                              <p:par>
                                <p:cTn id="59" presetID="2" presetClass="entr" presetSubtype="4" fill="hold" grpId="0" nodeType="afterEffect">
                                  <p:stCondLst>
                                    <p:cond delay="0"/>
                                  </p:stCondLst>
                                  <p:childTnLst>
                                    <p:set>
                                      <p:cBhvr>
                                        <p:cTn id="60" dur="1" fill="hold">
                                          <p:stCondLst>
                                            <p:cond delay="0"/>
                                          </p:stCondLst>
                                        </p:cTn>
                                        <p:tgtEl>
                                          <p:spTgt spid="23"/>
                                        </p:tgtEl>
                                        <p:attrNameLst>
                                          <p:attrName>style.visibility</p:attrName>
                                        </p:attrNameLst>
                                      </p:cBhvr>
                                      <p:to>
                                        <p:strVal val="visible"/>
                                      </p:to>
                                    </p:set>
                                    <p:anim calcmode="lin" valueType="num">
                                      <p:cBhvr additive="base">
                                        <p:cTn id="61" dur="250" fill="hold"/>
                                        <p:tgtEl>
                                          <p:spTgt spid="23"/>
                                        </p:tgtEl>
                                        <p:attrNameLst>
                                          <p:attrName>ppt_x</p:attrName>
                                        </p:attrNameLst>
                                      </p:cBhvr>
                                      <p:tavLst>
                                        <p:tav tm="0">
                                          <p:val>
                                            <p:strVal val="#ppt_x"/>
                                          </p:val>
                                        </p:tav>
                                        <p:tav tm="100000">
                                          <p:val>
                                            <p:strVal val="#ppt_x"/>
                                          </p:val>
                                        </p:tav>
                                      </p:tavLst>
                                    </p:anim>
                                    <p:anim calcmode="lin" valueType="num">
                                      <p:cBhvr additive="base">
                                        <p:cTn id="62" dur="250" fill="hold"/>
                                        <p:tgtEl>
                                          <p:spTgt spid="23"/>
                                        </p:tgtEl>
                                        <p:attrNameLst>
                                          <p:attrName>ppt_y</p:attrName>
                                        </p:attrNameLst>
                                      </p:cBhvr>
                                      <p:tavLst>
                                        <p:tav tm="0">
                                          <p:val>
                                            <p:strVal val="1+#ppt_h/2"/>
                                          </p:val>
                                        </p:tav>
                                        <p:tav tm="100000">
                                          <p:val>
                                            <p:strVal val="#ppt_y"/>
                                          </p:val>
                                        </p:tav>
                                      </p:tavLst>
                                    </p:anim>
                                  </p:childTnLst>
                                </p:cTn>
                              </p:par>
                            </p:childTnLst>
                          </p:cTn>
                        </p:par>
                        <p:par>
                          <p:cTn id="63" fill="hold">
                            <p:stCondLst>
                              <p:cond delay="6500"/>
                            </p:stCondLst>
                            <p:childTnLst>
                              <p:par>
                                <p:cTn id="64" presetID="2" presetClass="entr" presetSubtype="4" fill="hold" grpId="0" nodeType="afterEffect">
                                  <p:stCondLst>
                                    <p:cond delay="0"/>
                                  </p:stCondLst>
                                  <p:childTnLst>
                                    <p:set>
                                      <p:cBhvr>
                                        <p:cTn id="65" dur="1" fill="hold">
                                          <p:stCondLst>
                                            <p:cond delay="0"/>
                                          </p:stCondLst>
                                        </p:cTn>
                                        <p:tgtEl>
                                          <p:spTgt spid="19"/>
                                        </p:tgtEl>
                                        <p:attrNameLst>
                                          <p:attrName>style.visibility</p:attrName>
                                        </p:attrNameLst>
                                      </p:cBhvr>
                                      <p:to>
                                        <p:strVal val="visible"/>
                                      </p:to>
                                    </p:set>
                                    <p:anim calcmode="lin" valueType="num">
                                      <p:cBhvr additive="base">
                                        <p:cTn id="66" dur="250" fill="hold"/>
                                        <p:tgtEl>
                                          <p:spTgt spid="19"/>
                                        </p:tgtEl>
                                        <p:attrNameLst>
                                          <p:attrName>ppt_x</p:attrName>
                                        </p:attrNameLst>
                                      </p:cBhvr>
                                      <p:tavLst>
                                        <p:tav tm="0">
                                          <p:val>
                                            <p:strVal val="#ppt_x"/>
                                          </p:val>
                                        </p:tav>
                                        <p:tav tm="100000">
                                          <p:val>
                                            <p:strVal val="#ppt_x"/>
                                          </p:val>
                                        </p:tav>
                                      </p:tavLst>
                                    </p:anim>
                                    <p:anim calcmode="lin" valueType="num">
                                      <p:cBhvr additive="base">
                                        <p:cTn id="67" dur="250" fill="hold"/>
                                        <p:tgtEl>
                                          <p:spTgt spid="19"/>
                                        </p:tgtEl>
                                        <p:attrNameLst>
                                          <p:attrName>ppt_y</p:attrName>
                                        </p:attrNameLst>
                                      </p:cBhvr>
                                      <p:tavLst>
                                        <p:tav tm="0">
                                          <p:val>
                                            <p:strVal val="1+#ppt_h/2"/>
                                          </p:val>
                                        </p:tav>
                                        <p:tav tm="100000">
                                          <p:val>
                                            <p:strVal val="#ppt_y"/>
                                          </p:val>
                                        </p:tav>
                                      </p:tavLst>
                                    </p:anim>
                                  </p:childTnLst>
                                </p:cTn>
                              </p:par>
                            </p:childTnLst>
                          </p:cTn>
                        </p:par>
                        <p:par>
                          <p:cTn id="68" fill="hold">
                            <p:stCondLst>
                              <p:cond delay="7000"/>
                            </p:stCondLst>
                            <p:childTnLst>
                              <p:par>
                                <p:cTn id="69" presetID="2" presetClass="entr" presetSubtype="4" fill="hold" grpId="0" nodeType="afterEffect">
                                  <p:stCondLst>
                                    <p:cond delay="0"/>
                                  </p:stCondLst>
                                  <p:childTnLst>
                                    <p:set>
                                      <p:cBhvr>
                                        <p:cTn id="70" dur="1" fill="hold">
                                          <p:stCondLst>
                                            <p:cond delay="0"/>
                                          </p:stCondLst>
                                        </p:cTn>
                                        <p:tgtEl>
                                          <p:spTgt spid="20"/>
                                        </p:tgtEl>
                                        <p:attrNameLst>
                                          <p:attrName>style.visibility</p:attrName>
                                        </p:attrNameLst>
                                      </p:cBhvr>
                                      <p:to>
                                        <p:strVal val="visible"/>
                                      </p:to>
                                    </p:set>
                                    <p:anim calcmode="lin" valueType="num">
                                      <p:cBhvr additive="base">
                                        <p:cTn id="71" dur="250" fill="hold"/>
                                        <p:tgtEl>
                                          <p:spTgt spid="20"/>
                                        </p:tgtEl>
                                        <p:attrNameLst>
                                          <p:attrName>ppt_x</p:attrName>
                                        </p:attrNameLst>
                                      </p:cBhvr>
                                      <p:tavLst>
                                        <p:tav tm="0">
                                          <p:val>
                                            <p:strVal val="#ppt_x"/>
                                          </p:val>
                                        </p:tav>
                                        <p:tav tm="100000">
                                          <p:val>
                                            <p:strVal val="#ppt_x"/>
                                          </p:val>
                                        </p:tav>
                                      </p:tavLst>
                                    </p:anim>
                                    <p:anim calcmode="lin" valueType="num">
                                      <p:cBhvr additive="base">
                                        <p:cTn id="72" dur="250" fill="hold"/>
                                        <p:tgtEl>
                                          <p:spTgt spid="20"/>
                                        </p:tgtEl>
                                        <p:attrNameLst>
                                          <p:attrName>ppt_y</p:attrName>
                                        </p:attrNameLst>
                                      </p:cBhvr>
                                      <p:tavLst>
                                        <p:tav tm="0">
                                          <p:val>
                                            <p:strVal val="1+#ppt_h/2"/>
                                          </p:val>
                                        </p:tav>
                                        <p:tav tm="100000">
                                          <p:val>
                                            <p:strVal val="#ppt_y"/>
                                          </p:val>
                                        </p:tav>
                                      </p:tavLst>
                                    </p:anim>
                                  </p:childTnLst>
                                </p:cTn>
                              </p:par>
                            </p:childTnLst>
                          </p:cTn>
                        </p:par>
                        <p:par>
                          <p:cTn id="73" fill="hold">
                            <p:stCondLst>
                              <p:cond delay="7500"/>
                            </p:stCondLst>
                            <p:childTnLst>
                              <p:par>
                                <p:cTn id="74" presetID="2" presetClass="entr" presetSubtype="4" fill="hold" nodeType="afterEffect">
                                  <p:stCondLst>
                                    <p:cond delay="0"/>
                                  </p:stCondLst>
                                  <p:childTnLst>
                                    <p:set>
                                      <p:cBhvr>
                                        <p:cTn id="75" dur="1" fill="hold">
                                          <p:stCondLst>
                                            <p:cond delay="0"/>
                                          </p:stCondLst>
                                        </p:cTn>
                                        <p:tgtEl>
                                          <p:spTgt spid="29"/>
                                        </p:tgtEl>
                                        <p:attrNameLst>
                                          <p:attrName>style.visibility</p:attrName>
                                        </p:attrNameLst>
                                      </p:cBhvr>
                                      <p:to>
                                        <p:strVal val="visible"/>
                                      </p:to>
                                    </p:set>
                                    <p:anim calcmode="lin" valueType="num">
                                      <p:cBhvr additive="base">
                                        <p:cTn id="76" dur="250" fill="hold"/>
                                        <p:tgtEl>
                                          <p:spTgt spid="29"/>
                                        </p:tgtEl>
                                        <p:attrNameLst>
                                          <p:attrName>ppt_x</p:attrName>
                                        </p:attrNameLst>
                                      </p:cBhvr>
                                      <p:tavLst>
                                        <p:tav tm="0">
                                          <p:val>
                                            <p:strVal val="#ppt_x"/>
                                          </p:val>
                                        </p:tav>
                                        <p:tav tm="100000">
                                          <p:val>
                                            <p:strVal val="#ppt_x"/>
                                          </p:val>
                                        </p:tav>
                                      </p:tavLst>
                                    </p:anim>
                                    <p:anim calcmode="lin" valueType="num">
                                      <p:cBhvr additive="base">
                                        <p:cTn id="77" dur="250" fill="hold"/>
                                        <p:tgtEl>
                                          <p:spTgt spid="29"/>
                                        </p:tgtEl>
                                        <p:attrNameLst>
                                          <p:attrName>ppt_y</p:attrName>
                                        </p:attrNameLst>
                                      </p:cBhvr>
                                      <p:tavLst>
                                        <p:tav tm="0">
                                          <p:val>
                                            <p:strVal val="1+#ppt_h/2"/>
                                          </p:val>
                                        </p:tav>
                                        <p:tav tm="100000">
                                          <p:val>
                                            <p:strVal val="#ppt_y"/>
                                          </p:val>
                                        </p:tav>
                                      </p:tavLst>
                                    </p:anim>
                                  </p:childTnLst>
                                </p:cTn>
                              </p:par>
                            </p:childTnLst>
                          </p:cTn>
                        </p:par>
                        <p:par>
                          <p:cTn id="78" fill="hold">
                            <p:stCondLst>
                              <p:cond delay="8000"/>
                            </p:stCondLst>
                            <p:childTnLst>
                              <p:par>
                                <p:cTn id="79" presetID="2" presetClass="entr" presetSubtype="4" fill="hold" grpId="0" nodeType="afterEffect">
                                  <p:stCondLst>
                                    <p:cond delay="0"/>
                                  </p:stCondLst>
                                  <p:childTnLst>
                                    <p:set>
                                      <p:cBhvr>
                                        <p:cTn id="80" dur="1" fill="hold">
                                          <p:stCondLst>
                                            <p:cond delay="0"/>
                                          </p:stCondLst>
                                        </p:cTn>
                                        <p:tgtEl>
                                          <p:spTgt spid="21"/>
                                        </p:tgtEl>
                                        <p:attrNameLst>
                                          <p:attrName>style.visibility</p:attrName>
                                        </p:attrNameLst>
                                      </p:cBhvr>
                                      <p:to>
                                        <p:strVal val="visible"/>
                                      </p:to>
                                    </p:set>
                                    <p:anim calcmode="lin" valueType="num">
                                      <p:cBhvr additive="base">
                                        <p:cTn id="81" dur="250" fill="hold"/>
                                        <p:tgtEl>
                                          <p:spTgt spid="21"/>
                                        </p:tgtEl>
                                        <p:attrNameLst>
                                          <p:attrName>ppt_x</p:attrName>
                                        </p:attrNameLst>
                                      </p:cBhvr>
                                      <p:tavLst>
                                        <p:tav tm="0">
                                          <p:val>
                                            <p:strVal val="#ppt_x"/>
                                          </p:val>
                                        </p:tav>
                                        <p:tav tm="100000">
                                          <p:val>
                                            <p:strVal val="#ppt_x"/>
                                          </p:val>
                                        </p:tav>
                                      </p:tavLst>
                                    </p:anim>
                                    <p:anim calcmode="lin" valueType="num">
                                      <p:cBhvr additive="base">
                                        <p:cTn id="82" dur="25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3" grpId="0">
        <p:bldAsOne/>
      </p:bldGraphic>
      <p:bldP spid="14" grpId="0" animBg="1"/>
      <p:bldP spid="15" grpId="0"/>
      <p:bldP spid="16" grpId="0" animBg="1"/>
      <p:bldP spid="17" grpId="0"/>
      <p:bldP spid="18" grpId="0" animBg="1"/>
      <p:bldP spid="19" grpId="0"/>
      <p:bldP spid="20" grpId="0" animBg="1"/>
      <p:bldP spid="21" grpId="0"/>
      <p:bldP spid="22" grpId="0" animBg="1"/>
      <p:bldP spid="23" grpId="0" animBg="1"/>
      <p:bldP spid="34" grpId="0" bldLvl="0" animBg="1"/>
      <p:bldP spid="39"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0"/>
            <a:ext cx="12858750" cy="7232649"/>
          </a:xfrm>
          <a:prstGeom prst="rect">
            <a:avLst/>
          </a:prstGeom>
          <a:blipFill dpi="0" rotWithShape="1">
            <a:blip r:embed="rId3" cstate="print">
              <a:extLst>
                <a:ext uri="{BEBA8EAE-BF5A-486C-A8C5-ECC9F3942E4B}">
                  <a14:imgProps xmlns:a14="http://schemas.microsoft.com/office/drawing/2010/main">
                    <a14:imgLayer r:embed="rId4">
                      <a14:imgEffect>
                        <a14:brightnessContrast contrast="20000"/>
                      </a14:imgEffect>
                      <a14:imgEffect>
                        <a14:sharpenSoften amount="25000"/>
                      </a14:imgEffect>
                    </a14:imgLayer>
                  </a14:imgProps>
                </a:ext>
                <a:ext uri="{28A0092B-C50C-407E-A947-70E740481C1C}">
                  <a14:useLocalDpi xmlns:a14="http://schemas.microsoft.com/office/drawing/2010/main" val="0"/>
                </a:ext>
              </a:extLst>
            </a:blip>
            <a:srcRect/>
            <a:stretch>
              <a:fillRect l="-4879" r="-2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259"/>
          <p:cNvSpPr>
            <a:spLocks noChangeArrowheads="1"/>
          </p:cNvSpPr>
          <p:nvPr/>
        </p:nvSpPr>
        <p:spPr bwMode="auto">
          <a:xfrm>
            <a:off x="664915" y="3429422"/>
            <a:ext cx="7060604" cy="13542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en-US" altLang="zh-CN" sz="8800" b="1" dirty="0">
                <a:solidFill>
                  <a:schemeClr val="accent3"/>
                </a:solidFill>
                <a:cs typeface="Arial" panose="020B0604020202020204" pitchFamily="34" charset="0"/>
              </a:rPr>
              <a:t>THANK YOU</a:t>
            </a:r>
            <a:endParaRPr lang="zh-CN" altLang="en-US" sz="5400" b="1" dirty="0">
              <a:solidFill>
                <a:schemeClr val="accent3"/>
              </a:solidFill>
              <a:cs typeface="Arial" panose="020B0604020202020204" pitchFamily="34" charset="0"/>
            </a:endParaRPr>
          </a:p>
        </p:txBody>
      </p:sp>
      <p:sp>
        <p:nvSpPr>
          <p:cNvPr id="13" name="矩形 259"/>
          <p:cNvSpPr>
            <a:spLocks noChangeArrowheads="1"/>
          </p:cNvSpPr>
          <p:nvPr/>
        </p:nvSpPr>
        <p:spPr bwMode="auto">
          <a:xfrm>
            <a:off x="664915" y="5536570"/>
            <a:ext cx="2261298" cy="286385"/>
          </a:xfrm>
          <a:prstGeom prst="rect">
            <a:avLst/>
          </a:prstGeom>
          <a:noFill/>
          <a:ln w="9525">
            <a:solidFill>
              <a:schemeClr val="accent4"/>
            </a:solidFill>
            <a:miter lim="800000"/>
          </a:ln>
          <a:effectLst/>
        </p:spPr>
        <p:txBody>
          <a:bodyPr wrap="square" lIns="36000" tIns="36000" rIns="36000" bIns="36000" anchor="t" anchorCtr="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spcBef>
                <a:spcPts val="0"/>
              </a:spcBef>
              <a:buNone/>
            </a:pPr>
            <a:r>
              <a:rPr lang="zh-CN" sz="1400" dirty="0">
                <a:solidFill>
                  <a:schemeClr val="accent4"/>
                </a:solidFill>
                <a:latin typeface="Arial" panose="020B0604020202020204" pitchFamily="34" charset="0"/>
                <a:cs typeface="Arial" panose="020B0604020202020204" pitchFamily="34" charset="0"/>
                <a:sym typeface="Arial" panose="020B0604020202020204" pitchFamily="34" charset="0"/>
              </a:rPr>
              <a:t>需求工程计划</a:t>
            </a:r>
          </a:p>
        </p:txBody>
      </p:sp>
      <p:sp>
        <p:nvSpPr>
          <p:cNvPr id="15" name="矩形 259"/>
          <p:cNvSpPr>
            <a:spLocks noChangeArrowheads="1"/>
          </p:cNvSpPr>
          <p:nvPr/>
        </p:nvSpPr>
        <p:spPr bwMode="auto">
          <a:xfrm>
            <a:off x="4312504" y="5536570"/>
            <a:ext cx="2412004" cy="286385"/>
          </a:xfrm>
          <a:prstGeom prst="rect">
            <a:avLst/>
          </a:prstGeom>
          <a:noFill/>
          <a:ln w="9525">
            <a:solidFill>
              <a:schemeClr val="accent4"/>
            </a:solidFill>
            <a:miter lim="800000"/>
          </a:ln>
          <a:effectLst/>
        </p:spPr>
        <p:txBody>
          <a:bodyPr wrap="square" lIns="36000" tIns="36000" rIns="36000" bIns="36000" anchor="t" anchorCtr="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spcBef>
                <a:spcPts val="0"/>
              </a:spcBef>
              <a:buNone/>
            </a:pPr>
            <a:r>
              <a:rPr lang="en-US" sz="1400" dirty="0">
                <a:solidFill>
                  <a:schemeClr val="accent4"/>
                </a:solidFill>
                <a:latin typeface="Arial" panose="020B0604020202020204" pitchFamily="34" charset="0"/>
                <a:cs typeface="Arial" panose="020B0604020202020204" pitchFamily="34" charset="0"/>
                <a:sym typeface="Arial" panose="020B0604020202020204" pitchFamily="34" charset="0"/>
              </a:rPr>
              <a:t>PRD-G17</a:t>
            </a:r>
          </a:p>
        </p:txBody>
      </p:sp>
      <p:sp>
        <p:nvSpPr>
          <p:cNvPr id="16" name="矩形 259"/>
          <p:cNvSpPr>
            <a:spLocks noChangeArrowheads="1"/>
          </p:cNvSpPr>
          <p:nvPr/>
        </p:nvSpPr>
        <p:spPr bwMode="auto">
          <a:xfrm>
            <a:off x="664915" y="3065041"/>
            <a:ext cx="5821329"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zh-CN" altLang="en-US" dirty="0">
                <a:solidFill>
                  <a:schemeClr val="accent1"/>
                </a:solidFill>
                <a:cs typeface="Arial" panose="020B0604020202020204" pitchFamily="34" charset="0"/>
              </a:rPr>
              <a:t>感谢聆听，批评指导</a:t>
            </a:r>
          </a:p>
        </p:txBody>
      </p:sp>
      <p:sp>
        <p:nvSpPr>
          <p:cNvPr id="8" name="Oval 22"/>
          <p:cNvSpPr/>
          <p:nvPr/>
        </p:nvSpPr>
        <p:spPr>
          <a:xfrm>
            <a:off x="697681" y="1524001"/>
            <a:ext cx="1302122" cy="1302122"/>
          </a:xfrm>
          <a:prstGeom prst="ellipse">
            <a:avLst/>
          </a:prstGeom>
          <a:gradFill flip="none" rotWithShape="1">
            <a:gsLst>
              <a:gs pos="100000">
                <a:schemeClr val="bg1">
                  <a:lumMod val="72000"/>
                </a:schemeClr>
              </a:gs>
              <a:gs pos="13000">
                <a:srgbClr val="000000">
                  <a:tint val="0"/>
                </a:srgbClr>
              </a:gs>
            </a:gsLst>
            <a:lin ang="2700000" scaled="1"/>
            <a:tileRect/>
          </a:gradFill>
          <a:ln w="31750">
            <a:gradFill>
              <a:gsLst>
                <a:gs pos="0">
                  <a:schemeClr val="bg1"/>
                </a:gs>
                <a:gs pos="100000">
                  <a:schemeClr val="bg1">
                    <a:lumMod val="68000"/>
                  </a:schemeClr>
                </a:gs>
              </a:gsLst>
              <a:lin ang="2700000" scaled="0"/>
            </a:gradFill>
          </a:ln>
          <a:effectLst>
            <a:outerShdw blurRad="304800" dist="2540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smtClean="0">
                <a:solidFill>
                  <a:schemeClr val="accent1"/>
                </a:solidFill>
                <a:latin typeface="Impact" panose="020B0806030902050204" pitchFamily="34" charset="0"/>
                <a:sym typeface="Arial" panose="020B0604020202020204" pitchFamily="34" charset="0"/>
              </a:rPr>
              <a:t>2</a:t>
            </a:r>
            <a:endParaRPr lang="en-US" sz="5400" dirty="0">
              <a:solidFill>
                <a:schemeClr val="accent1"/>
              </a:solidFill>
              <a:latin typeface="Impact" panose="020B0806030902050204" pitchFamily="34" charset="0"/>
              <a:sym typeface="Arial" panose="020B0604020202020204" pitchFamily="34" charset="0"/>
            </a:endParaRPr>
          </a:p>
        </p:txBody>
      </p:sp>
      <p:sp>
        <p:nvSpPr>
          <p:cNvPr id="9" name="Oval 22"/>
          <p:cNvSpPr/>
          <p:nvPr/>
        </p:nvSpPr>
        <p:spPr>
          <a:xfrm>
            <a:off x="1651542" y="1524001"/>
            <a:ext cx="1302122" cy="1302122"/>
          </a:xfrm>
          <a:prstGeom prst="ellipse">
            <a:avLst/>
          </a:prstGeom>
          <a:gradFill flip="none" rotWithShape="1">
            <a:gsLst>
              <a:gs pos="100000">
                <a:schemeClr val="bg1">
                  <a:lumMod val="72000"/>
                </a:schemeClr>
              </a:gs>
              <a:gs pos="13000">
                <a:srgbClr val="000000">
                  <a:tint val="0"/>
                </a:srgbClr>
              </a:gs>
            </a:gsLst>
            <a:lin ang="2700000" scaled="1"/>
            <a:tileRect/>
          </a:gradFill>
          <a:ln w="31750">
            <a:gradFill>
              <a:gsLst>
                <a:gs pos="0">
                  <a:schemeClr val="bg1"/>
                </a:gs>
                <a:gs pos="100000">
                  <a:schemeClr val="bg1">
                    <a:lumMod val="68000"/>
                  </a:schemeClr>
                </a:gs>
              </a:gsLst>
              <a:lin ang="2700000" scaled="0"/>
            </a:gradFill>
          </a:ln>
          <a:effectLst>
            <a:outerShdw blurRad="304800" dist="2540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smtClean="0">
                <a:solidFill>
                  <a:schemeClr val="accent2"/>
                </a:solidFill>
                <a:latin typeface="Impact" panose="020B0806030902050204" pitchFamily="34" charset="0"/>
                <a:sym typeface="Arial" panose="020B0604020202020204" pitchFamily="34" charset="0"/>
              </a:rPr>
              <a:t>0</a:t>
            </a:r>
            <a:endParaRPr lang="en-US" sz="5400" dirty="0">
              <a:solidFill>
                <a:schemeClr val="accent2"/>
              </a:solidFill>
              <a:latin typeface="Impact" panose="020B0806030902050204" pitchFamily="34" charset="0"/>
              <a:sym typeface="Arial" panose="020B0604020202020204" pitchFamily="34" charset="0"/>
            </a:endParaRPr>
          </a:p>
        </p:txBody>
      </p:sp>
      <p:sp>
        <p:nvSpPr>
          <p:cNvPr id="10" name="Oval 22"/>
          <p:cNvSpPr/>
          <p:nvPr/>
        </p:nvSpPr>
        <p:spPr>
          <a:xfrm>
            <a:off x="2605403" y="1524001"/>
            <a:ext cx="1302122" cy="1302122"/>
          </a:xfrm>
          <a:prstGeom prst="ellipse">
            <a:avLst/>
          </a:prstGeom>
          <a:gradFill flip="none" rotWithShape="1">
            <a:gsLst>
              <a:gs pos="100000">
                <a:schemeClr val="bg1">
                  <a:lumMod val="72000"/>
                </a:schemeClr>
              </a:gs>
              <a:gs pos="13000">
                <a:srgbClr val="000000">
                  <a:tint val="0"/>
                </a:srgbClr>
              </a:gs>
            </a:gsLst>
            <a:lin ang="2700000" scaled="1"/>
            <a:tileRect/>
          </a:gradFill>
          <a:ln w="31750">
            <a:gradFill>
              <a:gsLst>
                <a:gs pos="0">
                  <a:schemeClr val="bg1"/>
                </a:gs>
                <a:gs pos="100000">
                  <a:schemeClr val="bg1">
                    <a:lumMod val="68000"/>
                  </a:schemeClr>
                </a:gs>
              </a:gsLst>
              <a:lin ang="2700000" scaled="0"/>
            </a:gradFill>
          </a:ln>
          <a:effectLst>
            <a:outerShdw blurRad="304800" dist="2540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solidFill>
                  <a:schemeClr val="accent3"/>
                </a:solidFill>
                <a:latin typeface="Impact" panose="020B0806030902050204" pitchFamily="34" charset="0"/>
                <a:sym typeface="Arial" panose="020B0604020202020204" pitchFamily="34" charset="0"/>
              </a:rPr>
              <a:t>1</a:t>
            </a:r>
          </a:p>
        </p:txBody>
      </p:sp>
      <p:sp>
        <p:nvSpPr>
          <p:cNvPr id="12" name="Oval 22"/>
          <p:cNvSpPr/>
          <p:nvPr/>
        </p:nvSpPr>
        <p:spPr>
          <a:xfrm>
            <a:off x="3559263" y="1524001"/>
            <a:ext cx="1302122" cy="1302122"/>
          </a:xfrm>
          <a:prstGeom prst="ellipse">
            <a:avLst/>
          </a:prstGeom>
          <a:gradFill flip="none" rotWithShape="1">
            <a:gsLst>
              <a:gs pos="100000">
                <a:schemeClr val="bg1">
                  <a:lumMod val="72000"/>
                </a:schemeClr>
              </a:gs>
              <a:gs pos="13000">
                <a:srgbClr val="000000">
                  <a:tint val="0"/>
                </a:srgbClr>
              </a:gs>
            </a:gsLst>
            <a:lin ang="2700000" scaled="1"/>
            <a:tileRect/>
          </a:gradFill>
          <a:ln w="31750">
            <a:gradFill>
              <a:gsLst>
                <a:gs pos="0">
                  <a:schemeClr val="bg1"/>
                </a:gs>
                <a:gs pos="100000">
                  <a:schemeClr val="bg1">
                    <a:lumMod val="68000"/>
                  </a:schemeClr>
                </a:gs>
              </a:gsLst>
              <a:lin ang="2700000" scaled="0"/>
            </a:gradFill>
          </a:ln>
          <a:effectLst>
            <a:outerShdw blurRad="304800" dist="2540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solidFill>
                  <a:schemeClr val="accent4"/>
                </a:solidFill>
                <a:latin typeface="Impact" panose="020B0806030902050204" pitchFamily="34" charset="0"/>
                <a:sym typeface="Arial" panose="020B0604020202020204" pitchFamily="34" charset="0"/>
              </a:rPr>
              <a:t>7</a:t>
            </a: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p:cTn id="11" dur="500" fill="hold"/>
                                        <p:tgtEl>
                                          <p:spTgt spid="8"/>
                                        </p:tgtEl>
                                        <p:attrNameLst>
                                          <p:attrName>ppt_w</p:attrName>
                                        </p:attrNameLst>
                                      </p:cBhvr>
                                      <p:tavLst>
                                        <p:tav tm="0">
                                          <p:val>
                                            <p:fltVal val="0"/>
                                          </p:val>
                                        </p:tav>
                                        <p:tav tm="100000">
                                          <p:val>
                                            <p:strVal val="#ppt_w"/>
                                          </p:val>
                                        </p:tav>
                                      </p:tavLst>
                                    </p:anim>
                                    <p:anim calcmode="lin" valueType="num">
                                      <p:cBhvr>
                                        <p:cTn id="12" dur="500" fill="hold"/>
                                        <p:tgtEl>
                                          <p:spTgt spid="8"/>
                                        </p:tgtEl>
                                        <p:attrNameLst>
                                          <p:attrName>ppt_h</p:attrName>
                                        </p:attrNameLst>
                                      </p:cBhvr>
                                      <p:tavLst>
                                        <p:tav tm="0">
                                          <p:val>
                                            <p:fltVal val="0"/>
                                          </p:val>
                                        </p:tav>
                                        <p:tav tm="100000">
                                          <p:val>
                                            <p:strVal val="#ppt_h"/>
                                          </p:val>
                                        </p:tav>
                                      </p:tavLst>
                                    </p:anim>
                                    <p:animEffect transition="in" filter="fade">
                                      <p:cBhvr>
                                        <p:cTn id="13" dur="500"/>
                                        <p:tgtEl>
                                          <p:spTgt spid="8"/>
                                        </p:tgtEl>
                                      </p:cBhvr>
                                    </p:animEffect>
                                  </p:childTnLst>
                                </p:cTn>
                              </p:par>
                            </p:childTnLst>
                          </p:cTn>
                        </p:par>
                        <p:par>
                          <p:cTn id="14" fill="hold">
                            <p:stCondLst>
                              <p:cond delay="1000"/>
                            </p:stCondLst>
                            <p:childTnLst>
                              <p:par>
                                <p:cTn id="15" presetID="53" presetClass="entr" presetSubtype="16" fill="hold" grpId="0" nodeType="after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p:cTn id="17" dur="500" fill="hold"/>
                                        <p:tgtEl>
                                          <p:spTgt spid="9"/>
                                        </p:tgtEl>
                                        <p:attrNameLst>
                                          <p:attrName>ppt_w</p:attrName>
                                        </p:attrNameLst>
                                      </p:cBhvr>
                                      <p:tavLst>
                                        <p:tav tm="0">
                                          <p:val>
                                            <p:fltVal val="0"/>
                                          </p:val>
                                        </p:tav>
                                        <p:tav tm="100000">
                                          <p:val>
                                            <p:strVal val="#ppt_w"/>
                                          </p:val>
                                        </p:tav>
                                      </p:tavLst>
                                    </p:anim>
                                    <p:anim calcmode="lin" valueType="num">
                                      <p:cBhvr>
                                        <p:cTn id="18" dur="500" fill="hold"/>
                                        <p:tgtEl>
                                          <p:spTgt spid="9"/>
                                        </p:tgtEl>
                                        <p:attrNameLst>
                                          <p:attrName>ppt_h</p:attrName>
                                        </p:attrNameLst>
                                      </p:cBhvr>
                                      <p:tavLst>
                                        <p:tav tm="0">
                                          <p:val>
                                            <p:fltVal val="0"/>
                                          </p:val>
                                        </p:tav>
                                        <p:tav tm="100000">
                                          <p:val>
                                            <p:strVal val="#ppt_h"/>
                                          </p:val>
                                        </p:tav>
                                      </p:tavLst>
                                    </p:anim>
                                    <p:animEffect transition="in" filter="fade">
                                      <p:cBhvr>
                                        <p:cTn id="19" dur="500"/>
                                        <p:tgtEl>
                                          <p:spTgt spid="9"/>
                                        </p:tgtEl>
                                      </p:cBhvr>
                                    </p:animEffect>
                                  </p:childTnLst>
                                </p:cTn>
                              </p:par>
                            </p:childTnLst>
                          </p:cTn>
                        </p:par>
                        <p:par>
                          <p:cTn id="20" fill="hold">
                            <p:stCondLst>
                              <p:cond delay="1500"/>
                            </p:stCondLst>
                            <p:childTnLst>
                              <p:par>
                                <p:cTn id="21" presetID="53" presetClass="entr" presetSubtype="16" fill="hold" grpId="0" nodeType="after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p:cTn id="23" dur="500" fill="hold"/>
                                        <p:tgtEl>
                                          <p:spTgt spid="10"/>
                                        </p:tgtEl>
                                        <p:attrNameLst>
                                          <p:attrName>ppt_w</p:attrName>
                                        </p:attrNameLst>
                                      </p:cBhvr>
                                      <p:tavLst>
                                        <p:tav tm="0">
                                          <p:val>
                                            <p:fltVal val="0"/>
                                          </p:val>
                                        </p:tav>
                                        <p:tav tm="100000">
                                          <p:val>
                                            <p:strVal val="#ppt_w"/>
                                          </p:val>
                                        </p:tav>
                                      </p:tavLst>
                                    </p:anim>
                                    <p:anim calcmode="lin" valueType="num">
                                      <p:cBhvr>
                                        <p:cTn id="24" dur="500" fill="hold"/>
                                        <p:tgtEl>
                                          <p:spTgt spid="10"/>
                                        </p:tgtEl>
                                        <p:attrNameLst>
                                          <p:attrName>ppt_h</p:attrName>
                                        </p:attrNameLst>
                                      </p:cBhvr>
                                      <p:tavLst>
                                        <p:tav tm="0">
                                          <p:val>
                                            <p:fltVal val="0"/>
                                          </p:val>
                                        </p:tav>
                                        <p:tav tm="100000">
                                          <p:val>
                                            <p:strVal val="#ppt_h"/>
                                          </p:val>
                                        </p:tav>
                                      </p:tavLst>
                                    </p:anim>
                                    <p:animEffect transition="in" filter="fade">
                                      <p:cBhvr>
                                        <p:cTn id="25" dur="500"/>
                                        <p:tgtEl>
                                          <p:spTgt spid="10"/>
                                        </p:tgtEl>
                                      </p:cBhvr>
                                    </p:animEffect>
                                  </p:childTnLst>
                                </p:cTn>
                              </p:par>
                            </p:childTnLst>
                          </p:cTn>
                        </p:par>
                        <p:par>
                          <p:cTn id="26" fill="hold">
                            <p:stCondLst>
                              <p:cond delay="2000"/>
                            </p:stCondLst>
                            <p:childTnLst>
                              <p:par>
                                <p:cTn id="27" presetID="53" presetClass="entr" presetSubtype="16" fill="hold" grpId="0" nodeType="afterEffect">
                                  <p:stCondLst>
                                    <p:cond delay="0"/>
                                  </p:stCondLst>
                                  <p:childTnLst>
                                    <p:set>
                                      <p:cBhvr>
                                        <p:cTn id="28" dur="1" fill="hold">
                                          <p:stCondLst>
                                            <p:cond delay="0"/>
                                          </p:stCondLst>
                                        </p:cTn>
                                        <p:tgtEl>
                                          <p:spTgt spid="12"/>
                                        </p:tgtEl>
                                        <p:attrNameLst>
                                          <p:attrName>style.visibility</p:attrName>
                                        </p:attrNameLst>
                                      </p:cBhvr>
                                      <p:to>
                                        <p:strVal val="visible"/>
                                      </p:to>
                                    </p:set>
                                    <p:anim calcmode="lin" valueType="num">
                                      <p:cBhvr>
                                        <p:cTn id="29" dur="500" fill="hold"/>
                                        <p:tgtEl>
                                          <p:spTgt spid="12"/>
                                        </p:tgtEl>
                                        <p:attrNameLst>
                                          <p:attrName>ppt_w</p:attrName>
                                        </p:attrNameLst>
                                      </p:cBhvr>
                                      <p:tavLst>
                                        <p:tav tm="0">
                                          <p:val>
                                            <p:fltVal val="0"/>
                                          </p:val>
                                        </p:tav>
                                        <p:tav tm="100000">
                                          <p:val>
                                            <p:strVal val="#ppt_w"/>
                                          </p:val>
                                        </p:tav>
                                      </p:tavLst>
                                    </p:anim>
                                    <p:anim calcmode="lin" valueType="num">
                                      <p:cBhvr>
                                        <p:cTn id="30" dur="500" fill="hold"/>
                                        <p:tgtEl>
                                          <p:spTgt spid="12"/>
                                        </p:tgtEl>
                                        <p:attrNameLst>
                                          <p:attrName>ppt_h</p:attrName>
                                        </p:attrNameLst>
                                      </p:cBhvr>
                                      <p:tavLst>
                                        <p:tav tm="0">
                                          <p:val>
                                            <p:fltVal val="0"/>
                                          </p:val>
                                        </p:tav>
                                        <p:tav tm="100000">
                                          <p:val>
                                            <p:strVal val="#ppt_h"/>
                                          </p:val>
                                        </p:tav>
                                      </p:tavLst>
                                    </p:anim>
                                    <p:animEffect transition="in" filter="fade">
                                      <p:cBhvr>
                                        <p:cTn id="31" dur="500"/>
                                        <p:tgtEl>
                                          <p:spTgt spid="12"/>
                                        </p:tgtEl>
                                      </p:cBhvr>
                                    </p:animEffect>
                                  </p:childTnLst>
                                </p:cTn>
                              </p:par>
                            </p:childTnLst>
                          </p:cTn>
                        </p:par>
                        <p:par>
                          <p:cTn id="32" fill="hold">
                            <p:stCondLst>
                              <p:cond delay="2500"/>
                            </p:stCondLst>
                            <p:childTnLst>
                              <p:par>
                                <p:cTn id="33" presetID="41" presetClass="entr" presetSubtype="0" fill="hold" grpId="0" nodeType="afterEffect">
                                  <p:stCondLst>
                                    <p:cond delay="0"/>
                                  </p:stCondLst>
                                  <p:iterate type="lt">
                                    <p:tmPct val="10000"/>
                                  </p:iterate>
                                  <p:childTnLst>
                                    <p:set>
                                      <p:cBhvr>
                                        <p:cTn id="34" dur="1" fill="hold">
                                          <p:stCondLst>
                                            <p:cond delay="0"/>
                                          </p:stCondLst>
                                        </p:cTn>
                                        <p:tgtEl>
                                          <p:spTgt spid="16"/>
                                        </p:tgtEl>
                                        <p:attrNameLst>
                                          <p:attrName>style.visibility</p:attrName>
                                        </p:attrNameLst>
                                      </p:cBhvr>
                                      <p:to>
                                        <p:strVal val="visible"/>
                                      </p:to>
                                    </p:set>
                                    <p:anim calcmode="lin" valueType="num">
                                      <p:cBhvr>
                                        <p:cTn id="35" dur="500" fill="hold"/>
                                        <p:tgtEl>
                                          <p:spTgt spid="16"/>
                                        </p:tgtEl>
                                        <p:attrNameLst>
                                          <p:attrName>ppt_x</p:attrName>
                                        </p:attrNameLst>
                                      </p:cBhvr>
                                      <p:tavLst>
                                        <p:tav tm="0">
                                          <p:val>
                                            <p:strVal val="#ppt_x"/>
                                          </p:val>
                                        </p:tav>
                                        <p:tav tm="50000">
                                          <p:val>
                                            <p:strVal val="#ppt_x+.1"/>
                                          </p:val>
                                        </p:tav>
                                        <p:tav tm="100000">
                                          <p:val>
                                            <p:strVal val="#ppt_x"/>
                                          </p:val>
                                        </p:tav>
                                      </p:tavLst>
                                    </p:anim>
                                    <p:anim calcmode="lin" valueType="num">
                                      <p:cBhvr>
                                        <p:cTn id="36" dur="500" fill="hold"/>
                                        <p:tgtEl>
                                          <p:spTgt spid="16"/>
                                        </p:tgtEl>
                                        <p:attrNameLst>
                                          <p:attrName>ppt_y</p:attrName>
                                        </p:attrNameLst>
                                      </p:cBhvr>
                                      <p:tavLst>
                                        <p:tav tm="0">
                                          <p:val>
                                            <p:strVal val="#ppt_y"/>
                                          </p:val>
                                        </p:tav>
                                        <p:tav tm="100000">
                                          <p:val>
                                            <p:strVal val="#ppt_y"/>
                                          </p:val>
                                        </p:tav>
                                      </p:tavLst>
                                    </p:anim>
                                    <p:anim calcmode="lin" valueType="num">
                                      <p:cBhvr>
                                        <p:cTn id="37" dur="500" fill="hold"/>
                                        <p:tgtEl>
                                          <p:spTgt spid="16"/>
                                        </p:tgtEl>
                                        <p:attrNameLst>
                                          <p:attrName>ppt_h</p:attrName>
                                        </p:attrNameLst>
                                      </p:cBhvr>
                                      <p:tavLst>
                                        <p:tav tm="0">
                                          <p:val>
                                            <p:strVal val="#ppt_h/10"/>
                                          </p:val>
                                        </p:tav>
                                        <p:tav tm="50000">
                                          <p:val>
                                            <p:strVal val="#ppt_h+.01"/>
                                          </p:val>
                                        </p:tav>
                                        <p:tav tm="100000">
                                          <p:val>
                                            <p:strVal val="#ppt_h"/>
                                          </p:val>
                                        </p:tav>
                                      </p:tavLst>
                                    </p:anim>
                                    <p:anim calcmode="lin" valueType="num">
                                      <p:cBhvr>
                                        <p:cTn id="38" dur="500" fill="hold"/>
                                        <p:tgtEl>
                                          <p:spTgt spid="16"/>
                                        </p:tgtEl>
                                        <p:attrNameLst>
                                          <p:attrName>ppt_w</p:attrName>
                                        </p:attrNameLst>
                                      </p:cBhvr>
                                      <p:tavLst>
                                        <p:tav tm="0">
                                          <p:val>
                                            <p:strVal val="#ppt_w/10"/>
                                          </p:val>
                                        </p:tav>
                                        <p:tav tm="50000">
                                          <p:val>
                                            <p:strVal val="#ppt_w+.01"/>
                                          </p:val>
                                        </p:tav>
                                        <p:tav tm="100000">
                                          <p:val>
                                            <p:strVal val="#ppt_w"/>
                                          </p:val>
                                        </p:tav>
                                      </p:tavLst>
                                    </p:anim>
                                    <p:animEffect transition="in" filter="fade">
                                      <p:cBhvr>
                                        <p:cTn id="39" dur="500" tmFilter="0,0; .5, 1; 1, 1"/>
                                        <p:tgtEl>
                                          <p:spTgt spid="16"/>
                                        </p:tgtEl>
                                      </p:cBhvr>
                                    </p:animEffect>
                                  </p:childTnLst>
                                </p:cTn>
                              </p:par>
                            </p:childTnLst>
                          </p:cTn>
                        </p:par>
                        <p:par>
                          <p:cTn id="40" fill="hold">
                            <p:stCondLst>
                              <p:cond delay="3400"/>
                            </p:stCondLst>
                            <p:childTnLst>
                              <p:par>
                                <p:cTn id="41" presetID="26" presetClass="emph" presetSubtype="0" fill="hold" grpId="1" nodeType="afterEffect">
                                  <p:stCondLst>
                                    <p:cond delay="0"/>
                                  </p:stCondLst>
                                  <p:iterate type="lt">
                                    <p:tmPct val="0"/>
                                  </p:iterate>
                                  <p:childTnLst>
                                    <p:animEffect transition="out" filter="fade">
                                      <p:cBhvr>
                                        <p:cTn id="42" dur="500" tmFilter="0, 0; .2, .5; .8, .5; 1, 0"/>
                                        <p:tgtEl>
                                          <p:spTgt spid="16"/>
                                        </p:tgtEl>
                                      </p:cBhvr>
                                    </p:animEffect>
                                    <p:animScale>
                                      <p:cBhvr>
                                        <p:cTn id="43" dur="250" autoRev="1" fill="hold"/>
                                        <p:tgtEl>
                                          <p:spTgt spid="16"/>
                                        </p:tgtEl>
                                      </p:cBhvr>
                                      <p:by x="105000" y="105000"/>
                                    </p:animScale>
                                  </p:childTnLst>
                                </p:cTn>
                              </p:par>
                            </p:childTnLst>
                          </p:cTn>
                        </p:par>
                        <p:par>
                          <p:cTn id="44" fill="hold">
                            <p:stCondLst>
                              <p:cond delay="3900"/>
                            </p:stCondLst>
                            <p:childTnLst>
                              <p:par>
                                <p:cTn id="45" presetID="41" presetClass="entr" presetSubtype="0" fill="hold" grpId="0" nodeType="afterEffect">
                                  <p:stCondLst>
                                    <p:cond delay="0"/>
                                  </p:stCondLst>
                                  <p:iterate type="lt">
                                    <p:tmPct val="10000"/>
                                  </p:iterate>
                                  <p:childTnLst>
                                    <p:set>
                                      <p:cBhvr>
                                        <p:cTn id="46" dur="1" fill="hold">
                                          <p:stCondLst>
                                            <p:cond delay="0"/>
                                          </p:stCondLst>
                                        </p:cTn>
                                        <p:tgtEl>
                                          <p:spTgt spid="11"/>
                                        </p:tgtEl>
                                        <p:attrNameLst>
                                          <p:attrName>style.visibility</p:attrName>
                                        </p:attrNameLst>
                                      </p:cBhvr>
                                      <p:to>
                                        <p:strVal val="visible"/>
                                      </p:to>
                                    </p:set>
                                    <p:anim calcmode="lin" valueType="num">
                                      <p:cBhvr>
                                        <p:cTn id="47" dur="500" fill="hold"/>
                                        <p:tgtEl>
                                          <p:spTgt spid="11"/>
                                        </p:tgtEl>
                                        <p:attrNameLst>
                                          <p:attrName>ppt_x</p:attrName>
                                        </p:attrNameLst>
                                      </p:cBhvr>
                                      <p:tavLst>
                                        <p:tav tm="0">
                                          <p:val>
                                            <p:strVal val="#ppt_x"/>
                                          </p:val>
                                        </p:tav>
                                        <p:tav tm="50000">
                                          <p:val>
                                            <p:strVal val="#ppt_x+.1"/>
                                          </p:val>
                                        </p:tav>
                                        <p:tav tm="100000">
                                          <p:val>
                                            <p:strVal val="#ppt_x"/>
                                          </p:val>
                                        </p:tav>
                                      </p:tavLst>
                                    </p:anim>
                                    <p:anim calcmode="lin" valueType="num">
                                      <p:cBhvr>
                                        <p:cTn id="48" dur="500" fill="hold"/>
                                        <p:tgtEl>
                                          <p:spTgt spid="11"/>
                                        </p:tgtEl>
                                        <p:attrNameLst>
                                          <p:attrName>ppt_y</p:attrName>
                                        </p:attrNameLst>
                                      </p:cBhvr>
                                      <p:tavLst>
                                        <p:tav tm="0">
                                          <p:val>
                                            <p:strVal val="#ppt_y"/>
                                          </p:val>
                                        </p:tav>
                                        <p:tav tm="100000">
                                          <p:val>
                                            <p:strVal val="#ppt_y"/>
                                          </p:val>
                                        </p:tav>
                                      </p:tavLst>
                                    </p:anim>
                                    <p:anim calcmode="lin" valueType="num">
                                      <p:cBhvr>
                                        <p:cTn id="49" dur="500" fill="hold"/>
                                        <p:tgtEl>
                                          <p:spTgt spid="11"/>
                                        </p:tgtEl>
                                        <p:attrNameLst>
                                          <p:attrName>ppt_h</p:attrName>
                                        </p:attrNameLst>
                                      </p:cBhvr>
                                      <p:tavLst>
                                        <p:tav tm="0">
                                          <p:val>
                                            <p:strVal val="#ppt_h/10"/>
                                          </p:val>
                                        </p:tav>
                                        <p:tav tm="50000">
                                          <p:val>
                                            <p:strVal val="#ppt_h+.01"/>
                                          </p:val>
                                        </p:tav>
                                        <p:tav tm="100000">
                                          <p:val>
                                            <p:strVal val="#ppt_h"/>
                                          </p:val>
                                        </p:tav>
                                      </p:tavLst>
                                    </p:anim>
                                    <p:anim calcmode="lin" valueType="num">
                                      <p:cBhvr>
                                        <p:cTn id="50" dur="500" fill="hold"/>
                                        <p:tgtEl>
                                          <p:spTgt spid="11"/>
                                        </p:tgtEl>
                                        <p:attrNameLst>
                                          <p:attrName>ppt_w</p:attrName>
                                        </p:attrNameLst>
                                      </p:cBhvr>
                                      <p:tavLst>
                                        <p:tav tm="0">
                                          <p:val>
                                            <p:strVal val="#ppt_w/10"/>
                                          </p:val>
                                        </p:tav>
                                        <p:tav tm="50000">
                                          <p:val>
                                            <p:strVal val="#ppt_w+.01"/>
                                          </p:val>
                                        </p:tav>
                                        <p:tav tm="100000">
                                          <p:val>
                                            <p:strVal val="#ppt_w"/>
                                          </p:val>
                                        </p:tav>
                                      </p:tavLst>
                                    </p:anim>
                                    <p:animEffect transition="in" filter="fade">
                                      <p:cBhvr>
                                        <p:cTn id="51" dur="500" tmFilter="0,0; .5, 1; 1, 1"/>
                                        <p:tgtEl>
                                          <p:spTgt spid="11"/>
                                        </p:tgtEl>
                                      </p:cBhvr>
                                    </p:animEffect>
                                  </p:childTnLst>
                                </p:cTn>
                              </p:par>
                            </p:childTnLst>
                          </p:cTn>
                        </p:par>
                        <p:par>
                          <p:cTn id="52" fill="hold">
                            <p:stCondLst>
                              <p:cond delay="4800"/>
                            </p:stCondLst>
                            <p:childTnLst>
                              <p:par>
                                <p:cTn id="53" presetID="26" presetClass="emph" presetSubtype="0" fill="hold" grpId="1" nodeType="afterEffect">
                                  <p:stCondLst>
                                    <p:cond delay="0"/>
                                  </p:stCondLst>
                                  <p:iterate type="lt">
                                    <p:tmPct val="0"/>
                                  </p:iterate>
                                  <p:childTnLst>
                                    <p:animEffect transition="out" filter="fade">
                                      <p:cBhvr>
                                        <p:cTn id="54" dur="500" tmFilter="0, 0; .2, .5; .8, .5; 1, 0"/>
                                        <p:tgtEl>
                                          <p:spTgt spid="11"/>
                                        </p:tgtEl>
                                      </p:cBhvr>
                                    </p:animEffect>
                                    <p:animScale>
                                      <p:cBhvr>
                                        <p:cTn id="55" dur="250" autoRev="1" fill="hold"/>
                                        <p:tgtEl>
                                          <p:spTgt spid="11"/>
                                        </p:tgtEl>
                                      </p:cBhvr>
                                      <p:by x="105000" y="105000"/>
                                    </p:animScale>
                                  </p:childTnLst>
                                </p:cTn>
                              </p:par>
                            </p:childTnLst>
                          </p:cTn>
                        </p:par>
                        <p:par>
                          <p:cTn id="56" fill="hold">
                            <p:stCondLst>
                              <p:cond delay="5300"/>
                            </p:stCondLst>
                            <p:childTnLst>
                              <p:par>
                                <p:cTn id="57" presetID="53" presetClass="entr" presetSubtype="16" fill="hold" grpId="0" nodeType="afterEffect">
                                  <p:stCondLst>
                                    <p:cond delay="0"/>
                                  </p:stCondLst>
                                  <p:childTnLst>
                                    <p:set>
                                      <p:cBhvr>
                                        <p:cTn id="58" dur="1" fill="hold">
                                          <p:stCondLst>
                                            <p:cond delay="0"/>
                                          </p:stCondLst>
                                        </p:cTn>
                                        <p:tgtEl>
                                          <p:spTgt spid="13"/>
                                        </p:tgtEl>
                                        <p:attrNameLst>
                                          <p:attrName>style.visibility</p:attrName>
                                        </p:attrNameLst>
                                      </p:cBhvr>
                                      <p:to>
                                        <p:strVal val="visible"/>
                                      </p:to>
                                    </p:set>
                                    <p:anim calcmode="lin" valueType="num">
                                      <p:cBhvr>
                                        <p:cTn id="59" dur="500" fill="hold"/>
                                        <p:tgtEl>
                                          <p:spTgt spid="13"/>
                                        </p:tgtEl>
                                        <p:attrNameLst>
                                          <p:attrName>ppt_w</p:attrName>
                                        </p:attrNameLst>
                                      </p:cBhvr>
                                      <p:tavLst>
                                        <p:tav tm="0">
                                          <p:val>
                                            <p:fltVal val="0"/>
                                          </p:val>
                                        </p:tav>
                                        <p:tav tm="100000">
                                          <p:val>
                                            <p:strVal val="#ppt_w"/>
                                          </p:val>
                                        </p:tav>
                                      </p:tavLst>
                                    </p:anim>
                                    <p:anim calcmode="lin" valueType="num">
                                      <p:cBhvr>
                                        <p:cTn id="60" dur="500" fill="hold"/>
                                        <p:tgtEl>
                                          <p:spTgt spid="13"/>
                                        </p:tgtEl>
                                        <p:attrNameLst>
                                          <p:attrName>ppt_h</p:attrName>
                                        </p:attrNameLst>
                                      </p:cBhvr>
                                      <p:tavLst>
                                        <p:tav tm="0">
                                          <p:val>
                                            <p:fltVal val="0"/>
                                          </p:val>
                                        </p:tav>
                                        <p:tav tm="100000">
                                          <p:val>
                                            <p:strVal val="#ppt_h"/>
                                          </p:val>
                                        </p:tav>
                                      </p:tavLst>
                                    </p:anim>
                                    <p:animEffect transition="in" filter="fade">
                                      <p:cBhvr>
                                        <p:cTn id="61" dur="500"/>
                                        <p:tgtEl>
                                          <p:spTgt spid="13"/>
                                        </p:tgtEl>
                                      </p:cBhvr>
                                    </p:animEffect>
                                  </p:childTnLst>
                                </p:cTn>
                              </p:par>
                            </p:childTnLst>
                          </p:cTn>
                        </p:par>
                        <p:par>
                          <p:cTn id="62" fill="hold">
                            <p:stCondLst>
                              <p:cond delay="5800"/>
                            </p:stCondLst>
                            <p:childTnLst>
                              <p:par>
                                <p:cTn id="63" presetID="53" presetClass="entr" presetSubtype="16" fill="hold" grpId="0" nodeType="afterEffect">
                                  <p:stCondLst>
                                    <p:cond delay="0"/>
                                  </p:stCondLst>
                                  <p:childTnLst>
                                    <p:set>
                                      <p:cBhvr>
                                        <p:cTn id="64" dur="1" fill="hold">
                                          <p:stCondLst>
                                            <p:cond delay="0"/>
                                          </p:stCondLst>
                                        </p:cTn>
                                        <p:tgtEl>
                                          <p:spTgt spid="15"/>
                                        </p:tgtEl>
                                        <p:attrNameLst>
                                          <p:attrName>style.visibility</p:attrName>
                                        </p:attrNameLst>
                                      </p:cBhvr>
                                      <p:to>
                                        <p:strVal val="visible"/>
                                      </p:to>
                                    </p:set>
                                    <p:anim calcmode="lin" valueType="num">
                                      <p:cBhvr>
                                        <p:cTn id="65" dur="500" fill="hold"/>
                                        <p:tgtEl>
                                          <p:spTgt spid="15"/>
                                        </p:tgtEl>
                                        <p:attrNameLst>
                                          <p:attrName>ppt_w</p:attrName>
                                        </p:attrNameLst>
                                      </p:cBhvr>
                                      <p:tavLst>
                                        <p:tav tm="0">
                                          <p:val>
                                            <p:fltVal val="0"/>
                                          </p:val>
                                        </p:tav>
                                        <p:tav tm="100000">
                                          <p:val>
                                            <p:strVal val="#ppt_w"/>
                                          </p:val>
                                        </p:tav>
                                      </p:tavLst>
                                    </p:anim>
                                    <p:anim calcmode="lin" valueType="num">
                                      <p:cBhvr>
                                        <p:cTn id="66" dur="500" fill="hold"/>
                                        <p:tgtEl>
                                          <p:spTgt spid="15"/>
                                        </p:tgtEl>
                                        <p:attrNameLst>
                                          <p:attrName>ppt_h</p:attrName>
                                        </p:attrNameLst>
                                      </p:cBhvr>
                                      <p:tavLst>
                                        <p:tav tm="0">
                                          <p:val>
                                            <p:fltVal val="0"/>
                                          </p:val>
                                        </p:tav>
                                        <p:tav tm="100000">
                                          <p:val>
                                            <p:strVal val="#ppt_h"/>
                                          </p:val>
                                        </p:tav>
                                      </p:tavLst>
                                    </p:anim>
                                    <p:animEffect transition="in" filter="fade">
                                      <p:cBhvr>
                                        <p:cTn id="6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1" grpId="0"/>
      <p:bldP spid="11" grpId="1"/>
      <p:bldP spid="13" grpId="0" bldLvl="0" animBg="1"/>
      <p:bldP spid="15" grpId="0" bldLvl="0" animBg="1"/>
      <p:bldP spid="16" grpId="0"/>
      <p:bldP spid="16" grpId="1"/>
      <p:bldP spid="8" grpId="0" animBg="1"/>
      <p:bldP spid="9" grpId="0" animBg="1"/>
      <p:bldP spid="10" grpId="0" animBg="1"/>
      <p:bldP spid="12"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椭圆 3079"/>
          <p:cNvSpPr>
            <a:spLocks noChangeArrowheads="1"/>
          </p:cNvSpPr>
          <p:nvPr/>
        </p:nvSpPr>
        <p:spPr bwMode="auto">
          <a:xfrm>
            <a:off x="2534975" y="2503525"/>
            <a:ext cx="2223370" cy="2223370"/>
          </a:xfrm>
          <a:prstGeom prst="ellipse">
            <a:avLst/>
          </a:prstGeom>
          <a:solidFill>
            <a:srgbClr val="FF0000"/>
          </a:solidFill>
          <a:ln>
            <a:noFill/>
          </a:ln>
        </p:spPr>
        <p:txBody>
          <a:bodyPr/>
          <a:lstStyle/>
          <a:p>
            <a:endParaRPr lang="zh-CN" altLang="en-US" sz="2670">
              <a:latin typeface="Arial" panose="020B0604020202020204" pitchFamily="34" charset="0"/>
              <a:ea typeface="微软雅黑" panose="020B0503020204020204" pitchFamily="34" charset="-122"/>
              <a:sym typeface="Arial" panose="020B0604020202020204" pitchFamily="34" charset="0"/>
            </a:endParaRPr>
          </a:p>
        </p:txBody>
      </p:sp>
      <p:sp>
        <p:nvSpPr>
          <p:cNvPr id="6148" name="文本框 3080"/>
          <p:cNvSpPr txBox="1">
            <a:spLocks noChangeArrowheads="1"/>
          </p:cNvSpPr>
          <p:nvPr/>
        </p:nvSpPr>
        <p:spPr bwMode="auto">
          <a:xfrm>
            <a:off x="4758346" y="3117108"/>
            <a:ext cx="1761285" cy="1390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zh-CN" sz="8435" dirty="0">
                <a:solidFill>
                  <a:srgbClr val="FF0000"/>
                </a:solidFill>
                <a:latin typeface="Arial" panose="020B0604020202020204" pitchFamily="34" charset="0"/>
                <a:ea typeface="微软雅黑" panose="020B0503020204020204" pitchFamily="34" charset="-122"/>
                <a:sym typeface="Arial" panose="020B0604020202020204" pitchFamily="34" charset="0"/>
              </a:rPr>
              <a:t>01</a:t>
            </a:r>
          </a:p>
        </p:txBody>
      </p:sp>
      <p:sp>
        <p:nvSpPr>
          <p:cNvPr id="6152" name="椭圆 3088"/>
          <p:cNvSpPr>
            <a:spLocks noChangeArrowheads="1"/>
          </p:cNvSpPr>
          <p:nvPr/>
        </p:nvSpPr>
        <p:spPr bwMode="auto">
          <a:xfrm>
            <a:off x="1626429" y="4325081"/>
            <a:ext cx="169655" cy="169655"/>
          </a:xfrm>
          <a:prstGeom prst="ellipse">
            <a:avLst/>
          </a:prstGeom>
          <a:solidFill>
            <a:srgbClr val="FF0000"/>
          </a:solidFill>
          <a:ln>
            <a:noFill/>
          </a:ln>
        </p:spPr>
        <p:txBody>
          <a:bodyPr/>
          <a:lstStyle/>
          <a:p>
            <a:endParaRPr lang="zh-CN" altLang="en-US" sz="2670">
              <a:latin typeface="Arial" panose="020B0604020202020204" pitchFamily="34" charset="0"/>
              <a:ea typeface="微软雅黑" panose="020B0503020204020204" pitchFamily="34" charset="-122"/>
              <a:sym typeface="Arial" panose="020B0604020202020204" pitchFamily="34" charset="0"/>
            </a:endParaRPr>
          </a:p>
        </p:txBody>
      </p:sp>
      <p:sp>
        <p:nvSpPr>
          <p:cNvPr id="6153" name="椭圆 3087"/>
          <p:cNvSpPr>
            <a:spLocks noChangeArrowheads="1"/>
          </p:cNvSpPr>
          <p:nvPr/>
        </p:nvSpPr>
        <p:spPr bwMode="auto">
          <a:xfrm>
            <a:off x="4945859" y="2237881"/>
            <a:ext cx="482177" cy="482177"/>
          </a:xfrm>
          <a:prstGeom prst="ellipse">
            <a:avLst/>
          </a:prstGeom>
          <a:solidFill>
            <a:srgbClr val="FF0000"/>
          </a:solidFill>
          <a:ln>
            <a:noFill/>
          </a:ln>
        </p:spPr>
        <p:txBody>
          <a:bodyPr/>
          <a:lstStyle/>
          <a:p>
            <a:endParaRPr lang="zh-CN" altLang="en-US" sz="2670">
              <a:latin typeface="Arial" panose="020B0604020202020204" pitchFamily="34" charset="0"/>
              <a:ea typeface="微软雅黑" panose="020B0503020204020204" pitchFamily="34" charset="-122"/>
              <a:sym typeface="Arial" panose="020B0604020202020204" pitchFamily="34" charset="0"/>
            </a:endParaRPr>
          </a:p>
        </p:txBody>
      </p:sp>
      <p:sp>
        <p:nvSpPr>
          <p:cNvPr id="9" name="矩形 8"/>
          <p:cNvSpPr/>
          <p:nvPr/>
        </p:nvSpPr>
        <p:spPr>
          <a:xfrm>
            <a:off x="6255915" y="3279535"/>
            <a:ext cx="2855570" cy="430530"/>
          </a:xfrm>
          <a:prstGeom prst="rect">
            <a:avLst/>
          </a:prstGeom>
        </p:spPr>
        <p:txBody>
          <a:bodyPr wrap="square" lIns="0" tIns="0" rIns="0" bIns="0">
            <a:spAutoFit/>
          </a:bodyPr>
          <a:lstStyle/>
          <a:p>
            <a:r>
              <a:rPr lang="zh-CN" altLang="en-US" sz="2800" dirty="0">
                <a:solidFill>
                  <a:srgbClr val="FF0000"/>
                </a:solidFill>
                <a:latin typeface="Arial" panose="020B0604020202020204" pitchFamily="34" charset="0"/>
                <a:ea typeface="微软雅黑" panose="020B0503020204020204" pitchFamily="34" charset="-122"/>
                <a:sym typeface="Arial" panose="020B0604020202020204" pitchFamily="34" charset="0"/>
              </a:rPr>
              <a:t>业务机遇和目标</a:t>
            </a:r>
          </a:p>
        </p:txBody>
      </p:sp>
      <p:sp>
        <p:nvSpPr>
          <p:cNvPr id="10" name="文本框 9"/>
          <p:cNvSpPr txBox="1"/>
          <p:nvPr/>
        </p:nvSpPr>
        <p:spPr>
          <a:xfrm>
            <a:off x="6255915" y="3831006"/>
            <a:ext cx="3979458" cy="184150"/>
          </a:xfrm>
          <a:prstGeom prst="rect">
            <a:avLst/>
          </a:prstGeom>
          <a:noFill/>
        </p:spPr>
        <p:txBody>
          <a:bodyPr wrap="square" lIns="0" tIns="0" rIns="0" bIns="0" rtlCol="0">
            <a:spAutoFit/>
          </a:bodyPr>
          <a:lstStyle/>
          <a:p>
            <a:pPr algn="just"/>
            <a:r>
              <a:rPr lang="zh-CN" altLang="en-US" sz="1200" dirty="0">
                <a:solidFill>
                  <a:srgbClr val="FF0000"/>
                </a:solidFill>
                <a:latin typeface="Arial" panose="020B0604020202020204" pitchFamily="34" charset="0"/>
                <a:ea typeface="微软雅黑" panose="020B0503020204020204" pitchFamily="34" charset="-122"/>
                <a:cs typeface="+mn-ea"/>
                <a:sym typeface="Arial" panose="020B0604020202020204" pitchFamily="34" charset="0"/>
              </a:rPr>
              <a:t>分析业务给予，明确业务目标</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ntr" presetSubtype="0" fill="hold" grpId="0" nodeType="afterEffect">
                                  <p:stCondLst>
                                    <p:cond delay="0"/>
                                  </p:stCondLst>
                                  <p:childTnLst>
                                    <p:set>
                                      <p:cBhvr>
                                        <p:cTn id="6" dur="1" fill="hold">
                                          <p:stCondLst>
                                            <p:cond delay="0"/>
                                          </p:stCondLst>
                                        </p:cTn>
                                        <p:tgtEl>
                                          <p:spTgt spid="6146"/>
                                        </p:tgtEl>
                                        <p:attrNameLst>
                                          <p:attrName>style.visibility</p:attrName>
                                        </p:attrNameLst>
                                      </p:cBhvr>
                                      <p:to>
                                        <p:strVal val="visible"/>
                                      </p:to>
                                    </p:set>
                                    <p:anim calcmode="lin" valueType="num">
                                      <p:cBhvr>
                                        <p:cTn id="7" dur="1000" fill="hold"/>
                                        <p:tgtEl>
                                          <p:spTgt spid="6146"/>
                                        </p:tgtEl>
                                        <p:attrNameLst>
                                          <p:attrName>ppt_w</p:attrName>
                                        </p:attrNameLst>
                                      </p:cBhvr>
                                      <p:tavLst>
                                        <p:tav tm="0">
                                          <p:val>
                                            <p:fltVal val="0"/>
                                          </p:val>
                                        </p:tav>
                                        <p:tav tm="100000">
                                          <p:val>
                                            <p:strVal val="#ppt_w"/>
                                          </p:val>
                                        </p:tav>
                                      </p:tavLst>
                                    </p:anim>
                                    <p:anim calcmode="lin" valueType="num">
                                      <p:cBhvr>
                                        <p:cTn id="8" dur="1000" fill="hold"/>
                                        <p:tgtEl>
                                          <p:spTgt spid="6146"/>
                                        </p:tgtEl>
                                        <p:attrNameLst>
                                          <p:attrName>ppt_h</p:attrName>
                                        </p:attrNameLst>
                                      </p:cBhvr>
                                      <p:tavLst>
                                        <p:tav tm="0">
                                          <p:val>
                                            <p:fltVal val="0"/>
                                          </p:val>
                                        </p:tav>
                                        <p:tav tm="100000">
                                          <p:val>
                                            <p:strVal val="#ppt_h"/>
                                          </p:val>
                                        </p:tav>
                                      </p:tavLst>
                                    </p:anim>
                                    <p:anim calcmode="lin" valueType="num">
                                      <p:cBhvr>
                                        <p:cTn id="9" dur="1000" fill="hold"/>
                                        <p:tgtEl>
                                          <p:spTgt spid="6146"/>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6146"/>
                                        </p:tgtEl>
                                        <p:attrNameLst>
                                          <p:attrName>ppt_y</p:attrName>
                                        </p:attrNameLst>
                                      </p:cBhvr>
                                      <p:tavLst>
                                        <p:tav tm="0" fmla="#ppt_y+(sin(-2*pi*(1-$))*-#ppt_x+cos(-2*pi*(1-$))*(1-#ppt_y))*(1-$)">
                                          <p:val>
                                            <p:fltVal val="0"/>
                                          </p:val>
                                        </p:tav>
                                        <p:tav tm="100000">
                                          <p:val>
                                            <p:fltVal val="1"/>
                                          </p:val>
                                        </p:tav>
                                      </p:tavLst>
                                    </p:anim>
                                  </p:childTnLst>
                                </p:cTn>
                              </p:par>
                            </p:childTnLst>
                          </p:cTn>
                        </p:par>
                        <p:par>
                          <p:cTn id="11" fill="hold">
                            <p:stCondLst>
                              <p:cond delay="1000"/>
                            </p:stCondLst>
                            <p:childTnLst>
                              <p:par>
                                <p:cTn id="12" presetID="15" presetClass="entr" presetSubtype="0" fill="hold" grpId="0" nodeType="afterEffect">
                                  <p:stCondLst>
                                    <p:cond delay="0"/>
                                  </p:stCondLst>
                                  <p:childTnLst>
                                    <p:set>
                                      <p:cBhvr>
                                        <p:cTn id="13" dur="1" fill="hold">
                                          <p:stCondLst>
                                            <p:cond delay="0"/>
                                          </p:stCondLst>
                                        </p:cTn>
                                        <p:tgtEl>
                                          <p:spTgt spid="6152"/>
                                        </p:tgtEl>
                                        <p:attrNameLst>
                                          <p:attrName>style.visibility</p:attrName>
                                        </p:attrNameLst>
                                      </p:cBhvr>
                                      <p:to>
                                        <p:strVal val="visible"/>
                                      </p:to>
                                    </p:set>
                                    <p:anim calcmode="lin" valueType="num">
                                      <p:cBhvr>
                                        <p:cTn id="14" dur="1000" fill="hold"/>
                                        <p:tgtEl>
                                          <p:spTgt spid="6152"/>
                                        </p:tgtEl>
                                        <p:attrNameLst>
                                          <p:attrName>ppt_w</p:attrName>
                                        </p:attrNameLst>
                                      </p:cBhvr>
                                      <p:tavLst>
                                        <p:tav tm="0">
                                          <p:val>
                                            <p:fltVal val="0"/>
                                          </p:val>
                                        </p:tav>
                                        <p:tav tm="100000">
                                          <p:val>
                                            <p:strVal val="#ppt_w"/>
                                          </p:val>
                                        </p:tav>
                                      </p:tavLst>
                                    </p:anim>
                                    <p:anim calcmode="lin" valueType="num">
                                      <p:cBhvr>
                                        <p:cTn id="15" dur="1000" fill="hold"/>
                                        <p:tgtEl>
                                          <p:spTgt spid="6152"/>
                                        </p:tgtEl>
                                        <p:attrNameLst>
                                          <p:attrName>ppt_h</p:attrName>
                                        </p:attrNameLst>
                                      </p:cBhvr>
                                      <p:tavLst>
                                        <p:tav tm="0">
                                          <p:val>
                                            <p:fltVal val="0"/>
                                          </p:val>
                                        </p:tav>
                                        <p:tav tm="100000">
                                          <p:val>
                                            <p:strVal val="#ppt_h"/>
                                          </p:val>
                                        </p:tav>
                                      </p:tavLst>
                                    </p:anim>
                                    <p:anim calcmode="lin" valueType="num">
                                      <p:cBhvr>
                                        <p:cTn id="16" dur="1000" fill="hold"/>
                                        <p:tgtEl>
                                          <p:spTgt spid="6152"/>
                                        </p:tgtEl>
                                        <p:attrNameLst>
                                          <p:attrName>ppt_x</p:attrName>
                                        </p:attrNameLst>
                                      </p:cBhvr>
                                      <p:tavLst>
                                        <p:tav tm="0" fmla="#ppt_x+(cos(-2*pi*(1-$))*-#ppt_x-sin(-2*pi*(1-$))*(1-#ppt_y))*(1-$)">
                                          <p:val>
                                            <p:fltVal val="0"/>
                                          </p:val>
                                        </p:tav>
                                        <p:tav tm="100000">
                                          <p:val>
                                            <p:fltVal val="1"/>
                                          </p:val>
                                        </p:tav>
                                      </p:tavLst>
                                    </p:anim>
                                    <p:anim calcmode="lin" valueType="num">
                                      <p:cBhvr>
                                        <p:cTn id="17" dur="1000" fill="hold"/>
                                        <p:tgtEl>
                                          <p:spTgt spid="6152"/>
                                        </p:tgtEl>
                                        <p:attrNameLst>
                                          <p:attrName>ppt_y</p:attrName>
                                        </p:attrNameLst>
                                      </p:cBhvr>
                                      <p:tavLst>
                                        <p:tav tm="0" fmla="#ppt_y+(sin(-2*pi*(1-$))*-#ppt_x+cos(-2*pi*(1-$))*(1-#ppt_y))*(1-$)">
                                          <p:val>
                                            <p:fltVal val="0"/>
                                          </p:val>
                                        </p:tav>
                                        <p:tav tm="100000">
                                          <p:val>
                                            <p:fltVal val="1"/>
                                          </p:val>
                                        </p:tav>
                                      </p:tavLst>
                                    </p:anim>
                                  </p:childTnLst>
                                </p:cTn>
                              </p:par>
                            </p:childTnLst>
                          </p:cTn>
                        </p:par>
                        <p:par>
                          <p:cTn id="18" fill="hold">
                            <p:stCondLst>
                              <p:cond delay="2000"/>
                            </p:stCondLst>
                            <p:childTnLst>
                              <p:par>
                                <p:cTn id="19" presetID="15" presetClass="entr" presetSubtype="0" fill="hold" grpId="0" nodeType="afterEffect">
                                  <p:stCondLst>
                                    <p:cond delay="0"/>
                                  </p:stCondLst>
                                  <p:childTnLst>
                                    <p:set>
                                      <p:cBhvr>
                                        <p:cTn id="20" dur="1" fill="hold">
                                          <p:stCondLst>
                                            <p:cond delay="0"/>
                                          </p:stCondLst>
                                        </p:cTn>
                                        <p:tgtEl>
                                          <p:spTgt spid="6153"/>
                                        </p:tgtEl>
                                        <p:attrNameLst>
                                          <p:attrName>style.visibility</p:attrName>
                                        </p:attrNameLst>
                                      </p:cBhvr>
                                      <p:to>
                                        <p:strVal val="visible"/>
                                      </p:to>
                                    </p:set>
                                    <p:anim calcmode="lin" valueType="num">
                                      <p:cBhvr>
                                        <p:cTn id="21" dur="1000" fill="hold"/>
                                        <p:tgtEl>
                                          <p:spTgt spid="6153"/>
                                        </p:tgtEl>
                                        <p:attrNameLst>
                                          <p:attrName>ppt_w</p:attrName>
                                        </p:attrNameLst>
                                      </p:cBhvr>
                                      <p:tavLst>
                                        <p:tav tm="0">
                                          <p:val>
                                            <p:fltVal val="0"/>
                                          </p:val>
                                        </p:tav>
                                        <p:tav tm="100000">
                                          <p:val>
                                            <p:strVal val="#ppt_w"/>
                                          </p:val>
                                        </p:tav>
                                      </p:tavLst>
                                    </p:anim>
                                    <p:anim calcmode="lin" valueType="num">
                                      <p:cBhvr>
                                        <p:cTn id="22" dur="1000" fill="hold"/>
                                        <p:tgtEl>
                                          <p:spTgt spid="6153"/>
                                        </p:tgtEl>
                                        <p:attrNameLst>
                                          <p:attrName>ppt_h</p:attrName>
                                        </p:attrNameLst>
                                      </p:cBhvr>
                                      <p:tavLst>
                                        <p:tav tm="0">
                                          <p:val>
                                            <p:fltVal val="0"/>
                                          </p:val>
                                        </p:tav>
                                        <p:tav tm="100000">
                                          <p:val>
                                            <p:strVal val="#ppt_h"/>
                                          </p:val>
                                        </p:tav>
                                      </p:tavLst>
                                    </p:anim>
                                    <p:anim calcmode="lin" valueType="num">
                                      <p:cBhvr>
                                        <p:cTn id="23" dur="1000" fill="hold"/>
                                        <p:tgtEl>
                                          <p:spTgt spid="6153"/>
                                        </p:tgtEl>
                                        <p:attrNameLst>
                                          <p:attrName>ppt_x</p:attrName>
                                        </p:attrNameLst>
                                      </p:cBhvr>
                                      <p:tavLst>
                                        <p:tav tm="0" fmla="#ppt_x+(cos(-2*pi*(1-$))*-#ppt_x-sin(-2*pi*(1-$))*(1-#ppt_y))*(1-$)">
                                          <p:val>
                                            <p:fltVal val="0"/>
                                          </p:val>
                                        </p:tav>
                                        <p:tav tm="100000">
                                          <p:val>
                                            <p:fltVal val="1"/>
                                          </p:val>
                                        </p:tav>
                                      </p:tavLst>
                                    </p:anim>
                                    <p:anim calcmode="lin" valueType="num">
                                      <p:cBhvr>
                                        <p:cTn id="24" dur="1000" fill="hold"/>
                                        <p:tgtEl>
                                          <p:spTgt spid="6153"/>
                                        </p:tgtEl>
                                        <p:attrNameLst>
                                          <p:attrName>ppt_y</p:attrName>
                                        </p:attrNameLst>
                                      </p:cBhvr>
                                      <p:tavLst>
                                        <p:tav tm="0" fmla="#ppt_y+(sin(-2*pi*(1-$))*-#ppt_x+cos(-2*pi*(1-$))*(1-#ppt_y))*(1-$)">
                                          <p:val>
                                            <p:fltVal val="0"/>
                                          </p:val>
                                        </p:tav>
                                        <p:tav tm="100000">
                                          <p:val>
                                            <p:fltVal val="1"/>
                                          </p:val>
                                        </p:tav>
                                      </p:tavLst>
                                    </p:anim>
                                  </p:childTnLst>
                                </p:cTn>
                              </p:par>
                            </p:childTnLst>
                          </p:cTn>
                        </p:par>
                        <p:par>
                          <p:cTn id="25" fill="hold">
                            <p:stCondLst>
                              <p:cond delay="3000"/>
                            </p:stCondLst>
                            <p:childTnLst>
                              <p:par>
                                <p:cTn id="26" presetID="56" presetClass="entr" presetSubtype="0" fill="hold" grpId="0" nodeType="afterEffect">
                                  <p:stCondLst>
                                    <p:cond delay="0"/>
                                  </p:stCondLst>
                                  <p:iterate type="lt">
                                    <p:tmPct val="10000"/>
                                  </p:iterate>
                                  <p:childTnLst>
                                    <p:set>
                                      <p:cBhvr>
                                        <p:cTn id="27" dur="1" fill="hold">
                                          <p:stCondLst>
                                            <p:cond delay="0"/>
                                          </p:stCondLst>
                                        </p:cTn>
                                        <p:tgtEl>
                                          <p:spTgt spid="6148"/>
                                        </p:tgtEl>
                                        <p:attrNameLst>
                                          <p:attrName>style.visibility</p:attrName>
                                        </p:attrNameLst>
                                      </p:cBhvr>
                                      <p:to>
                                        <p:strVal val="visible"/>
                                      </p:to>
                                    </p:set>
                                    <p:anim by="(-#ppt_w*2)" calcmode="lin" valueType="num">
                                      <p:cBhvr rctx="PPT">
                                        <p:cTn id="28" dur="500" autoRev="1" fill="hold">
                                          <p:stCondLst>
                                            <p:cond delay="0"/>
                                          </p:stCondLst>
                                        </p:cTn>
                                        <p:tgtEl>
                                          <p:spTgt spid="6148"/>
                                        </p:tgtEl>
                                        <p:attrNameLst>
                                          <p:attrName>ppt_w</p:attrName>
                                        </p:attrNameLst>
                                      </p:cBhvr>
                                    </p:anim>
                                    <p:anim by="(#ppt_w*0.50)" calcmode="lin" valueType="num">
                                      <p:cBhvr>
                                        <p:cTn id="29" dur="500" decel="50000" autoRev="1" fill="hold">
                                          <p:stCondLst>
                                            <p:cond delay="0"/>
                                          </p:stCondLst>
                                        </p:cTn>
                                        <p:tgtEl>
                                          <p:spTgt spid="6148"/>
                                        </p:tgtEl>
                                        <p:attrNameLst>
                                          <p:attrName>ppt_x</p:attrName>
                                        </p:attrNameLst>
                                      </p:cBhvr>
                                    </p:anim>
                                    <p:anim from="(-#ppt_h/2)" to="(#ppt_y)" calcmode="lin" valueType="num">
                                      <p:cBhvr>
                                        <p:cTn id="30" dur="1000" fill="hold">
                                          <p:stCondLst>
                                            <p:cond delay="0"/>
                                          </p:stCondLst>
                                        </p:cTn>
                                        <p:tgtEl>
                                          <p:spTgt spid="6148"/>
                                        </p:tgtEl>
                                        <p:attrNameLst>
                                          <p:attrName>ppt_y</p:attrName>
                                        </p:attrNameLst>
                                      </p:cBhvr>
                                    </p:anim>
                                    <p:animRot by="21600000">
                                      <p:cBhvr>
                                        <p:cTn id="31" dur="1000" fill="hold">
                                          <p:stCondLst>
                                            <p:cond delay="0"/>
                                          </p:stCondLst>
                                        </p:cTn>
                                        <p:tgtEl>
                                          <p:spTgt spid="6148"/>
                                        </p:tgtEl>
                                        <p:attrNameLst>
                                          <p:attrName>r</p:attrName>
                                        </p:attrNameLst>
                                      </p:cBhvr>
                                    </p:animRot>
                                  </p:childTnLst>
                                </p:cTn>
                              </p:par>
                            </p:childTnLst>
                          </p:cTn>
                        </p:par>
                        <p:par>
                          <p:cTn id="32" fill="hold">
                            <p:stCondLst>
                              <p:cond delay="4099"/>
                            </p:stCondLst>
                            <p:childTnLst>
                              <p:par>
                                <p:cTn id="33" presetID="23" presetClass="entr" presetSubtype="32" fill="hold" grpId="0" nodeType="afterEffect">
                                  <p:stCondLst>
                                    <p:cond delay="0"/>
                                  </p:stCondLst>
                                  <p:childTnLst>
                                    <p:set>
                                      <p:cBhvr>
                                        <p:cTn id="34" dur="1" fill="hold">
                                          <p:stCondLst>
                                            <p:cond delay="0"/>
                                          </p:stCondLst>
                                        </p:cTn>
                                        <p:tgtEl>
                                          <p:spTgt spid="9"/>
                                        </p:tgtEl>
                                        <p:attrNameLst>
                                          <p:attrName>style.visibility</p:attrName>
                                        </p:attrNameLst>
                                      </p:cBhvr>
                                      <p:to>
                                        <p:strVal val="visible"/>
                                      </p:to>
                                    </p:set>
                                    <p:anim calcmode="lin" valueType="num">
                                      <p:cBhvr>
                                        <p:cTn id="35" dur="500" fill="hold"/>
                                        <p:tgtEl>
                                          <p:spTgt spid="9"/>
                                        </p:tgtEl>
                                        <p:attrNameLst>
                                          <p:attrName>ppt_w</p:attrName>
                                        </p:attrNameLst>
                                      </p:cBhvr>
                                      <p:tavLst>
                                        <p:tav tm="0">
                                          <p:val>
                                            <p:strVal val="4*#ppt_w"/>
                                          </p:val>
                                        </p:tav>
                                        <p:tav tm="100000">
                                          <p:val>
                                            <p:strVal val="#ppt_w"/>
                                          </p:val>
                                        </p:tav>
                                      </p:tavLst>
                                    </p:anim>
                                    <p:anim calcmode="lin" valueType="num">
                                      <p:cBhvr>
                                        <p:cTn id="36" dur="500" fill="hold"/>
                                        <p:tgtEl>
                                          <p:spTgt spid="9"/>
                                        </p:tgtEl>
                                        <p:attrNameLst>
                                          <p:attrName>ppt_h</p:attrName>
                                        </p:attrNameLst>
                                      </p:cBhvr>
                                      <p:tavLst>
                                        <p:tav tm="0">
                                          <p:val>
                                            <p:strVal val="4*#ppt_h"/>
                                          </p:val>
                                        </p:tav>
                                        <p:tav tm="100000">
                                          <p:val>
                                            <p:strVal val="#ppt_h"/>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0"/>
                                        </p:tgtEl>
                                        <p:attrNameLst>
                                          <p:attrName>style.visibility</p:attrName>
                                        </p:attrNameLst>
                                      </p:cBhvr>
                                      <p:to>
                                        <p:strVal val="visible"/>
                                      </p:to>
                                    </p:set>
                                    <p:anim calcmode="lin" valueType="num">
                                      <p:cBhvr additive="base">
                                        <p:cTn id="39" dur="500" fill="hold"/>
                                        <p:tgtEl>
                                          <p:spTgt spid="10"/>
                                        </p:tgtEl>
                                        <p:attrNameLst>
                                          <p:attrName>ppt_x</p:attrName>
                                        </p:attrNameLst>
                                      </p:cBhvr>
                                      <p:tavLst>
                                        <p:tav tm="0">
                                          <p:val>
                                            <p:strVal val="#ppt_x"/>
                                          </p:val>
                                        </p:tav>
                                        <p:tav tm="100000">
                                          <p:val>
                                            <p:strVal val="#ppt_x"/>
                                          </p:val>
                                        </p:tav>
                                      </p:tavLst>
                                    </p:anim>
                                    <p:anim calcmode="lin" valueType="num">
                                      <p:cBhvr additive="base">
                                        <p:cTn id="4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6" grpId="0" bldLvl="0" animBg="1"/>
      <p:bldP spid="6148" grpId="0"/>
      <p:bldP spid="6152" grpId="0" bldLvl="0" animBg="1"/>
      <p:bldP spid="6153" grpId="0" bldLvl="0" animBg="1"/>
      <p:bldP spid="9" grpId="0"/>
      <p:bldP spid="1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占位符 3" descr="162253edf4p6oga0346f4g"/>
          <p:cNvPicPr>
            <a:picLocks noGrp="1" noChangeAspect="1"/>
          </p:cNvPicPr>
          <p:nvPr>
            <p:ph type="pic" sz="quarter" idx="10"/>
          </p:nvPr>
        </p:nvPicPr>
        <p:blipFill>
          <a:blip r:embed="rId3"/>
          <a:stretch>
            <a:fillRect/>
          </a:stretch>
        </p:blipFill>
        <p:spPr>
          <a:xfrm>
            <a:off x="635" y="-635"/>
            <a:ext cx="12857480" cy="7233285"/>
          </a:xfrm>
          <a:prstGeom prst="rect">
            <a:avLst/>
          </a:prstGeom>
        </p:spPr>
      </p:pic>
      <p:sp>
        <p:nvSpPr>
          <p:cNvPr id="7" name="Rectangle 6"/>
          <p:cNvSpPr/>
          <p:nvPr/>
        </p:nvSpPr>
        <p:spPr>
          <a:xfrm>
            <a:off x="7089775" y="0"/>
            <a:ext cx="4832985" cy="7232650"/>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US" sz="2000">
              <a:latin typeface="Arial" panose="020B0604020202020204" pitchFamily="34" charset="0"/>
              <a:ea typeface="微软雅黑" panose="020B0503020204020204" pitchFamily="34" charset="-122"/>
              <a:sym typeface="Arial" panose="020B0604020202020204" pitchFamily="34" charset="0"/>
            </a:endParaRPr>
          </a:p>
        </p:txBody>
      </p:sp>
      <p:sp>
        <p:nvSpPr>
          <p:cNvPr id="11" name="TextBox 10"/>
          <p:cNvSpPr txBox="1"/>
          <p:nvPr/>
        </p:nvSpPr>
        <p:spPr>
          <a:xfrm>
            <a:off x="8772088" y="670029"/>
            <a:ext cx="1468120" cy="480060"/>
          </a:xfrm>
          <a:prstGeom prst="rect">
            <a:avLst/>
          </a:prstGeom>
          <a:noFill/>
        </p:spPr>
        <p:txBody>
          <a:bodyPr wrap="none" rtlCol="0">
            <a:spAutoFit/>
          </a:bodyPr>
          <a:lstStyle/>
          <a:p>
            <a:pPr algn="ctr"/>
            <a:r>
              <a:rPr lang="zh-CN" altLang="en-US" sz="2530" b="1" dirty="0">
                <a:solidFill>
                  <a:schemeClr val="bg1"/>
                </a:solidFill>
                <a:latin typeface="Arial" panose="020B0604020202020204" pitchFamily="34" charset="0"/>
                <a:ea typeface="微软雅黑" panose="020B0503020204020204" pitchFamily="34" charset="-122"/>
                <a:cs typeface="Open Sans" panose="020B0606030504020204" pitchFamily="34" charset="0"/>
                <a:sym typeface="Arial" panose="020B0604020202020204" pitchFamily="34" charset="0"/>
              </a:rPr>
              <a:t>业务目标</a:t>
            </a:r>
          </a:p>
        </p:txBody>
      </p:sp>
      <p:sp>
        <p:nvSpPr>
          <p:cNvPr id="12" name="TextBox 11"/>
          <p:cNvSpPr txBox="1"/>
          <p:nvPr/>
        </p:nvSpPr>
        <p:spPr>
          <a:xfrm>
            <a:off x="7425749" y="1561161"/>
            <a:ext cx="4160790" cy="4616450"/>
          </a:xfrm>
          <a:prstGeom prst="rect">
            <a:avLst/>
          </a:prstGeom>
          <a:noFill/>
        </p:spPr>
        <p:txBody>
          <a:bodyPr wrap="square" lIns="0" tIns="0" rIns="0" bIns="0" rtlCol="0">
            <a:spAutoFit/>
          </a:bodyPr>
          <a:lstStyle/>
          <a:p>
            <a:pPr marL="342900" indent="-342900" algn="just" eaLnBrk="1" latinLnBrk="0" hangingPunct="1">
              <a:lnSpc>
                <a:spcPct val="100000"/>
              </a:lnSpc>
              <a:buFont typeface="Wingdings" panose="05000000000000000000" charset="0"/>
              <a:buChar char=""/>
            </a:pPr>
            <a:r>
              <a:rPr lang="zh-CN" altLang="en-US" sz="20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教师能够更好，更容易地得到学生的反馈，调整自己的进度或方法</a:t>
            </a:r>
          </a:p>
          <a:p>
            <a:pPr marL="342900" indent="-342900" algn="just" eaLnBrk="1" latinLnBrk="0" hangingPunct="1">
              <a:lnSpc>
                <a:spcPct val="100000"/>
              </a:lnSpc>
              <a:buFont typeface="Wingdings" panose="05000000000000000000" charset="0"/>
              <a:buChar char=""/>
            </a:pPr>
            <a:r>
              <a:rPr lang="zh-CN" altLang="en-US" sz="20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教师可以方便地点评学生作业</a:t>
            </a:r>
          </a:p>
          <a:p>
            <a:pPr marL="342900" indent="-342900" algn="just" eaLnBrk="1" latinLnBrk="0" hangingPunct="1">
              <a:lnSpc>
                <a:spcPct val="100000"/>
              </a:lnSpc>
              <a:buFont typeface="Wingdings" panose="05000000000000000000" charset="0"/>
              <a:buChar char=""/>
            </a:pPr>
            <a:r>
              <a:rPr lang="zh-CN" altLang="en-US" sz="20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教师可以便捷地上传自己的教学资源，供学生下载参考</a:t>
            </a:r>
          </a:p>
          <a:p>
            <a:pPr marL="342900" indent="-342900" algn="just" eaLnBrk="1" latinLnBrk="0" hangingPunct="1">
              <a:lnSpc>
                <a:spcPct val="100000"/>
              </a:lnSpc>
              <a:buFont typeface="Wingdings" panose="05000000000000000000" charset="0"/>
              <a:buChar char=""/>
            </a:pPr>
            <a:r>
              <a:rPr lang="zh-CN" altLang="en-US" sz="20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有助于提高教师知名度和影响力，方便同学了解教师</a:t>
            </a:r>
          </a:p>
          <a:p>
            <a:pPr marL="342900" indent="-342900" algn="just" eaLnBrk="1" latinLnBrk="0" hangingPunct="1">
              <a:lnSpc>
                <a:spcPct val="100000"/>
              </a:lnSpc>
              <a:buFont typeface="Wingdings" panose="05000000000000000000" charset="0"/>
              <a:buChar char=""/>
            </a:pPr>
            <a:r>
              <a:rPr lang="zh-CN" altLang="en-US" sz="20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学生的获得资料更加容易，更加丰富</a:t>
            </a:r>
          </a:p>
          <a:p>
            <a:pPr marL="342900" indent="-342900" algn="just" eaLnBrk="1" latinLnBrk="0" hangingPunct="1">
              <a:lnSpc>
                <a:spcPct val="100000"/>
              </a:lnSpc>
              <a:buFont typeface="Wingdings" panose="05000000000000000000" charset="0"/>
              <a:buChar char=""/>
            </a:pPr>
            <a:r>
              <a:rPr lang="zh-CN" altLang="en-US" sz="20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学生能够有针对性地进行补课，如果有缺课的话</a:t>
            </a:r>
          </a:p>
          <a:p>
            <a:pPr marL="342900" indent="-342900" algn="just" eaLnBrk="1" latinLnBrk="0" hangingPunct="1">
              <a:lnSpc>
                <a:spcPct val="100000"/>
              </a:lnSpc>
              <a:buFont typeface="Wingdings" panose="05000000000000000000" charset="0"/>
              <a:buChar char=""/>
            </a:pPr>
            <a:r>
              <a:rPr lang="zh-CN" altLang="en-US" sz="20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学生可以方便地向老师提出疑问 并且可以迅速的得到解答</a:t>
            </a:r>
          </a:p>
          <a:p>
            <a:pPr marL="342900" indent="-342900" algn="just" eaLnBrk="1" latinLnBrk="0" hangingPunct="1">
              <a:lnSpc>
                <a:spcPct val="100000"/>
              </a:lnSpc>
              <a:buFont typeface="Wingdings" panose="05000000000000000000" charset="0"/>
              <a:buChar char=""/>
            </a:pPr>
            <a:r>
              <a:rPr lang="zh-CN" altLang="en-US" sz="20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游客可以有机会了解这门课的情况，教师的情况</a:t>
            </a:r>
          </a:p>
        </p:txBody>
      </p:sp>
      <p:sp>
        <p:nvSpPr>
          <p:cNvPr id="5" name="Rectangle 6"/>
          <p:cNvSpPr/>
          <p:nvPr/>
        </p:nvSpPr>
        <p:spPr>
          <a:xfrm>
            <a:off x="906145" y="-635"/>
            <a:ext cx="4832985" cy="7232650"/>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US" sz="2000">
              <a:latin typeface="Arial" panose="020B0604020202020204" pitchFamily="34" charset="0"/>
              <a:ea typeface="微软雅黑" panose="020B0503020204020204" pitchFamily="34" charset="-122"/>
              <a:sym typeface="Arial" panose="020B0604020202020204" pitchFamily="34" charset="0"/>
            </a:endParaRPr>
          </a:p>
        </p:txBody>
      </p:sp>
      <p:sp>
        <p:nvSpPr>
          <p:cNvPr id="6" name="TextBox 10"/>
          <p:cNvSpPr txBox="1"/>
          <p:nvPr/>
        </p:nvSpPr>
        <p:spPr>
          <a:xfrm>
            <a:off x="2458918" y="669394"/>
            <a:ext cx="1468120" cy="480060"/>
          </a:xfrm>
          <a:prstGeom prst="rect">
            <a:avLst/>
          </a:prstGeom>
          <a:noFill/>
        </p:spPr>
        <p:txBody>
          <a:bodyPr wrap="none" rtlCol="0">
            <a:spAutoFit/>
          </a:bodyPr>
          <a:lstStyle/>
          <a:p>
            <a:pPr algn="ctr"/>
            <a:r>
              <a:rPr lang="zh-CN" altLang="en-US" sz="2530" b="1" dirty="0">
                <a:solidFill>
                  <a:schemeClr val="bg1"/>
                </a:solidFill>
                <a:latin typeface="Arial" panose="020B0604020202020204" pitchFamily="34" charset="0"/>
                <a:ea typeface="微软雅黑" panose="020B0503020204020204" pitchFamily="34" charset="-122"/>
                <a:cs typeface="Open Sans" panose="020B0606030504020204" pitchFamily="34" charset="0"/>
                <a:sym typeface="Arial" panose="020B0604020202020204" pitchFamily="34" charset="0"/>
              </a:rPr>
              <a:t>业务机遇</a:t>
            </a:r>
          </a:p>
        </p:txBody>
      </p:sp>
      <p:sp>
        <p:nvSpPr>
          <p:cNvPr id="8" name="TextBox 11"/>
          <p:cNvSpPr txBox="1"/>
          <p:nvPr/>
        </p:nvSpPr>
        <p:spPr>
          <a:xfrm>
            <a:off x="1112579" y="2000581"/>
            <a:ext cx="4160790" cy="3231515"/>
          </a:xfrm>
          <a:prstGeom prst="rect">
            <a:avLst/>
          </a:prstGeom>
          <a:noFill/>
        </p:spPr>
        <p:txBody>
          <a:bodyPr wrap="square" lIns="0" tIns="0" rIns="0" bIns="0" rtlCol="0">
            <a:spAutoFit/>
          </a:bodyPr>
          <a:lstStyle/>
          <a:p>
            <a:pPr algn="just">
              <a:lnSpc>
                <a:spcPct val="150000"/>
              </a:lnSpc>
            </a:pPr>
            <a:r>
              <a:rPr lang="zh-CN" altLang="en-US" sz="20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虽然如今有很多教学网站，但是专门针对一门新开的大学课程和一位专门的教师，又为学生之间提供交流平台的网站为数不多。这个网站作为一个开课的辅助工具，将有利于教师的教学和学生的学习；也为软件工程系列课程的成熟记录下足迹。</a:t>
            </a:r>
          </a:p>
        </p:txBody>
      </p:sp>
    </p:spTree>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53" presetClass="entr" presetSubtype="16" fill="hold" grpId="0" nodeType="after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p:cTn id="13" dur="500" fill="hold"/>
                                        <p:tgtEl>
                                          <p:spTgt spid="11"/>
                                        </p:tgtEl>
                                        <p:attrNameLst>
                                          <p:attrName>ppt_w</p:attrName>
                                        </p:attrNameLst>
                                      </p:cBhvr>
                                      <p:tavLst>
                                        <p:tav tm="0">
                                          <p:val>
                                            <p:fltVal val="0"/>
                                          </p:val>
                                        </p:tav>
                                        <p:tav tm="100000">
                                          <p:val>
                                            <p:strVal val="#ppt_w"/>
                                          </p:val>
                                        </p:tav>
                                      </p:tavLst>
                                    </p:anim>
                                    <p:anim calcmode="lin" valueType="num">
                                      <p:cBhvr>
                                        <p:cTn id="14" dur="500" fill="hold"/>
                                        <p:tgtEl>
                                          <p:spTgt spid="11"/>
                                        </p:tgtEl>
                                        <p:attrNameLst>
                                          <p:attrName>ppt_h</p:attrName>
                                        </p:attrNameLst>
                                      </p:cBhvr>
                                      <p:tavLst>
                                        <p:tav tm="0">
                                          <p:val>
                                            <p:fltVal val="0"/>
                                          </p:val>
                                        </p:tav>
                                        <p:tav tm="100000">
                                          <p:val>
                                            <p:strVal val="#ppt_h"/>
                                          </p:val>
                                        </p:tav>
                                      </p:tavLst>
                                    </p:anim>
                                    <p:animEffect transition="in" filter="fade">
                                      <p:cBhvr>
                                        <p:cTn id="15" dur="500"/>
                                        <p:tgtEl>
                                          <p:spTgt spid="11"/>
                                        </p:tgtEl>
                                      </p:cBhvr>
                                    </p:animEffect>
                                  </p:childTnLst>
                                </p:cTn>
                              </p:par>
                            </p:childTnLst>
                          </p:cTn>
                        </p:par>
                        <p:par>
                          <p:cTn id="16" fill="hold">
                            <p:stCondLst>
                              <p:cond delay="1500"/>
                            </p:stCondLst>
                            <p:childTnLst>
                              <p:par>
                                <p:cTn id="17" presetID="22" presetClass="entr" presetSubtype="4" fill="hold" grpId="0" nodeType="after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wipe(down)">
                                      <p:cBhvr>
                                        <p:cTn id="19" dur="500"/>
                                        <p:tgtEl>
                                          <p:spTgt spid="12"/>
                                        </p:tgtEl>
                                      </p:cBhvr>
                                    </p:animEffect>
                                  </p:childTnLst>
                                </p:cTn>
                              </p:par>
                            </p:childTnLst>
                          </p:cTn>
                        </p:par>
                        <p:par>
                          <p:cTn id="20" fill="hold">
                            <p:stCondLst>
                              <p:cond delay="2000"/>
                            </p:stCondLst>
                            <p:childTnLst>
                              <p:par>
                                <p:cTn id="21" presetID="47" presetClass="entr" presetSubtype="0" fill="hold" grpId="0" nodeType="after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1000"/>
                                        <p:tgtEl>
                                          <p:spTgt spid="5"/>
                                        </p:tgtEl>
                                      </p:cBhvr>
                                    </p:animEffect>
                                    <p:anim calcmode="lin" valueType="num">
                                      <p:cBhvr>
                                        <p:cTn id="24" dur="1000" fill="hold"/>
                                        <p:tgtEl>
                                          <p:spTgt spid="5"/>
                                        </p:tgtEl>
                                        <p:attrNameLst>
                                          <p:attrName>ppt_x</p:attrName>
                                        </p:attrNameLst>
                                      </p:cBhvr>
                                      <p:tavLst>
                                        <p:tav tm="0">
                                          <p:val>
                                            <p:strVal val="#ppt_x"/>
                                          </p:val>
                                        </p:tav>
                                        <p:tav tm="100000">
                                          <p:val>
                                            <p:strVal val="#ppt_x"/>
                                          </p:val>
                                        </p:tav>
                                      </p:tavLst>
                                    </p:anim>
                                    <p:anim calcmode="lin" valueType="num">
                                      <p:cBhvr>
                                        <p:cTn id="25" dur="1000" fill="hold"/>
                                        <p:tgtEl>
                                          <p:spTgt spid="5"/>
                                        </p:tgtEl>
                                        <p:attrNameLst>
                                          <p:attrName>ppt_y</p:attrName>
                                        </p:attrNameLst>
                                      </p:cBhvr>
                                      <p:tavLst>
                                        <p:tav tm="0">
                                          <p:val>
                                            <p:strVal val="#ppt_y-.1"/>
                                          </p:val>
                                        </p:tav>
                                        <p:tav tm="100000">
                                          <p:val>
                                            <p:strVal val="#ppt_y"/>
                                          </p:val>
                                        </p:tav>
                                      </p:tavLst>
                                    </p:anim>
                                  </p:childTnLst>
                                </p:cTn>
                              </p:par>
                            </p:childTnLst>
                          </p:cTn>
                        </p:par>
                        <p:par>
                          <p:cTn id="26" fill="hold">
                            <p:stCondLst>
                              <p:cond delay="3000"/>
                            </p:stCondLst>
                            <p:childTnLst>
                              <p:par>
                                <p:cTn id="27" presetID="53" presetClass="entr" presetSubtype="16" fill="hold" grpId="0" nodeType="afterEffect">
                                  <p:stCondLst>
                                    <p:cond delay="0"/>
                                  </p:stCondLst>
                                  <p:childTnLst>
                                    <p:set>
                                      <p:cBhvr>
                                        <p:cTn id="28" dur="1" fill="hold">
                                          <p:stCondLst>
                                            <p:cond delay="0"/>
                                          </p:stCondLst>
                                        </p:cTn>
                                        <p:tgtEl>
                                          <p:spTgt spid="6"/>
                                        </p:tgtEl>
                                        <p:attrNameLst>
                                          <p:attrName>style.visibility</p:attrName>
                                        </p:attrNameLst>
                                      </p:cBhvr>
                                      <p:to>
                                        <p:strVal val="visible"/>
                                      </p:to>
                                    </p:set>
                                    <p:anim calcmode="lin" valueType="num">
                                      <p:cBhvr>
                                        <p:cTn id="29" dur="500" fill="hold"/>
                                        <p:tgtEl>
                                          <p:spTgt spid="6"/>
                                        </p:tgtEl>
                                        <p:attrNameLst>
                                          <p:attrName>ppt_w</p:attrName>
                                        </p:attrNameLst>
                                      </p:cBhvr>
                                      <p:tavLst>
                                        <p:tav tm="0">
                                          <p:val>
                                            <p:fltVal val="0"/>
                                          </p:val>
                                        </p:tav>
                                        <p:tav tm="100000">
                                          <p:val>
                                            <p:strVal val="#ppt_w"/>
                                          </p:val>
                                        </p:tav>
                                      </p:tavLst>
                                    </p:anim>
                                    <p:anim calcmode="lin" valueType="num">
                                      <p:cBhvr>
                                        <p:cTn id="30" dur="500" fill="hold"/>
                                        <p:tgtEl>
                                          <p:spTgt spid="6"/>
                                        </p:tgtEl>
                                        <p:attrNameLst>
                                          <p:attrName>ppt_h</p:attrName>
                                        </p:attrNameLst>
                                      </p:cBhvr>
                                      <p:tavLst>
                                        <p:tav tm="0">
                                          <p:val>
                                            <p:fltVal val="0"/>
                                          </p:val>
                                        </p:tav>
                                        <p:tav tm="100000">
                                          <p:val>
                                            <p:strVal val="#ppt_h"/>
                                          </p:val>
                                        </p:tav>
                                      </p:tavLst>
                                    </p:anim>
                                    <p:animEffect transition="in" filter="fade">
                                      <p:cBhvr>
                                        <p:cTn id="31" dur="500"/>
                                        <p:tgtEl>
                                          <p:spTgt spid="6"/>
                                        </p:tgtEl>
                                      </p:cBhvr>
                                    </p:animEffect>
                                  </p:childTnLst>
                                </p:cTn>
                              </p:par>
                            </p:childTnLst>
                          </p:cTn>
                        </p:par>
                        <p:par>
                          <p:cTn id="32" fill="hold">
                            <p:stCondLst>
                              <p:cond delay="3500"/>
                            </p:stCondLst>
                            <p:childTnLst>
                              <p:par>
                                <p:cTn id="33" presetID="22" presetClass="entr" presetSubtype="4" fill="hold" grpId="0" nodeType="after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wipe(down)">
                                      <p:cBhvr>
                                        <p:cTn id="3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P spid="11" grpId="0"/>
      <p:bldP spid="12" grpId="0"/>
      <p:bldP spid="5" grpId="0" bldLvl="0" animBg="1"/>
      <p:bldP spid="6" grpId="0"/>
      <p:bldP spid="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椭圆 3079"/>
          <p:cNvSpPr>
            <a:spLocks noChangeArrowheads="1"/>
          </p:cNvSpPr>
          <p:nvPr/>
        </p:nvSpPr>
        <p:spPr bwMode="auto">
          <a:xfrm>
            <a:off x="2534975" y="2503525"/>
            <a:ext cx="2223370" cy="2223370"/>
          </a:xfrm>
          <a:prstGeom prst="ellipse">
            <a:avLst/>
          </a:prstGeom>
          <a:solidFill>
            <a:schemeClr val="accent2"/>
          </a:solidFill>
          <a:ln>
            <a:noFill/>
          </a:ln>
        </p:spPr>
        <p:txBody>
          <a:bodyPr/>
          <a:lstStyle/>
          <a:p>
            <a:endParaRPr lang="zh-CN" altLang="en-US" sz="2670">
              <a:latin typeface="Arial" panose="020B0604020202020204" pitchFamily="34" charset="0"/>
              <a:ea typeface="微软雅黑" panose="020B0503020204020204" pitchFamily="34" charset="-122"/>
              <a:sym typeface="Arial" panose="020B0604020202020204" pitchFamily="34" charset="0"/>
            </a:endParaRPr>
          </a:p>
        </p:txBody>
      </p:sp>
      <p:sp>
        <p:nvSpPr>
          <p:cNvPr id="6148" name="文本框 3080"/>
          <p:cNvSpPr txBox="1">
            <a:spLocks noChangeArrowheads="1"/>
          </p:cNvSpPr>
          <p:nvPr/>
        </p:nvSpPr>
        <p:spPr bwMode="auto">
          <a:xfrm>
            <a:off x="4758346" y="3117108"/>
            <a:ext cx="1761285" cy="1390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zh-CN" sz="8435" dirty="0">
                <a:solidFill>
                  <a:schemeClr val="accent2"/>
                </a:solidFill>
                <a:latin typeface="Arial" panose="020B0604020202020204" pitchFamily="34" charset="0"/>
                <a:ea typeface="微软雅黑" panose="020B0503020204020204" pitchFamily="34" charset="-122"/>
                <a:sym typeface="Arial" panose="020B0604020202020204" pitchFamily="34" charset="0"/>
              </a:rPr>
              <a:t>02</a:t>
            </a:r>
          </a:p>
        </p:txBody>
      </p:sp>
      <p:sp>
        <p:nvSpPr>
          <p:cNvPr id="6152" name="椭圆 3088"/>
          <p:cNvSpPr>
            <a:spLocks noChangeArrowheads="1"/>
          </p:cNvSpPr>
          <p:nvPr/>
        </p:nvSpPr>
        <p:spPr bwMode="auto">
          <a:xfrm>
            <a:off x="1626429" y="4325081"/>
            <a:ext cx="169655" cy="169655"/>
          </a:xfrm>
          <a:prstGeom prst="ellipse">
            <a:avLst/>
          </a:prstGeom>
          <a:solidFill>
            <a:schemeClr val="accent2"/>
          </a:solidFill>
          <a:ln>
            <a:noFill/>
          </a:ln>
        </p:spPr>
        <p:txBody>
          <a:bodyPr/>
          <a:lstStyle/>
          <a:p>
            <a:endParaRPr lang="zh-CN" altLang="en-US" sz="2670">
              <a:latin typeface="Arial" panose="020B0604020202020204" pitchFamily="34" charset="0"/>
              <a:ea typeface="微软雅黑" panose="020B0503020204020204" pitchFamily="34" charset="-122"/>
              <a:sym typeface="Arial" panose="020B0604020202020204" pitchFamily="34" charset="0"/>
            </a:endParaRPr>
          </a:p>
        </p:txBody>
      </p:sp>
      <p:sp>
        <p:nvSpPr>
          <p:cNvPr id="6153" name="椭圆 3087"/>
          <p:cNvSpPr>
            <a:spLocks noChangeArrowheads="1"/>
          </p:cNvSpPr>
          <p:nvPr/>
        </p:nvSpPr>
        <p:spPr bwMode="auto">
          <a:xfrm>
            <a:off x="4945859" y="2237881"/>
            <a:ext cx="482177" cy="482177"/>
          </a:xfrm>
          <a:prstGeom prst="ellipse">
            <a:avLst/>
          </a:prstGeom>
          <a:solidFill>
            <a:schemeClr val="accent2"/>
          </a:solidFill>
          <a:ln>
            <a:noFill/>
          </a:ln>
        </p:spPr>
        <p:txBody>
          <a:bodyPr/>
          <a:lstStyle/>
          <a:p>
            <a:endParaRPr lang="zh-CN" altLang="en-US" sz="2670">
              <a:latin typeface="Arial" panose="020B0604020202020204" pitchFamily="34" charset="0"/>
              <a:ea typeface="微软雅黑" panose="020B0503020204020204" pitchFamily="34" charset="-122"/>
              <a:sym typeface="Arial" panose="020B0604020202020204" pitchFamily="34" charset="0"/>
            </a:endParaRPr>
          </a:p>
        </p:txBody>
      </p:sp>
      <p:sp>
        <p:nvSpPr>
          <p:cNvPr id="9" name="矩形 8"/>
          <p:cNvSpPr/>
          <p:nvPr/>
        </p:nvSpPr>
        <p:spPr>
          <a:xfrm>
            <a:off x="6255915" y="3279535"/>
            <a:ext cx="2855570" cy="430530"/>
          </a:xfrm>
          <a:prstGeom prst="rect">
            <a:avLst/>
          </a:prstGeom>
        </p:spPr>
        <p:txBody>
          <a:bodyPr wrap="square" lIns="0" tIns="0" rIns="0" bIns="0">
            <a:spAutoFit/>
          </a:bodyPr>
          <a:lstStyle/>
          <a:p>
            <a:r>
              <a:rPr lang="zh-CN" altLang="en-US" sz="2800" dirty="0">
                <a:solidFill>
                  <a:schemeClr val="accent2"/>
                </a:solidFill>
                <a:latin typeface="Arial" panose="020B0604020202020204" pitchFamily="34" charset="0"/>
                <a:ea typeface="微软雅黑" panose="020B0503020204020204" pitchFamily="34" charset="-122"/>
                <a:sym typeface="Arial" panose="020B0604020202020204" pitchFamily="34" charset="0"/>
              </a:rPr>
              <a:t>项目概述</a:t>
            </a:r>
          </a:p>
        </p:txBody>
      </p:sp>
      <p:sp>
        <p:nvSpPr>
          <p:cNvPr id="10" name="文本框 9"/>
          <p:cNvSpPr txBox="1"/>
          <p:nvPr/>
        </p:nvSpPr>
        <p:spPr>
          <a:xfrm>
            <a:off x="6255915" y="3831006"/>
            <a:ext cx="3979458" cy="184150"/>
          </a:xfrm>
          <a:prstGeom prst="rect">
            <a:avLst/>
          </a:prstGeom>
          <a:noFill/>
        </p:spPr>
        <p:txBody>
          <a:bodyPr wrap="square" lIns="0" tIns="0" rIns="0" bIns="0" rtlCol="0">
            <a:spAutoFit/>
          </a:bodyPr>
          <a:lstStyle/>
          <a:p>
            <a:pPr algn="just"/>
            <a:r>
              <a:rPr lang="zh-CN" altLang="en-US" sz="1200" dirty="0">
                <a:solidFill>
                  <a:schemeClr val="accent2"/>
                </a:solidFill>
                <a:latin typeface="Arial" panose="020B0604020202020204" pitchFamily="34" charset="0"/>
                <a:ea typeface="微软雅黑" panose="020B0503020204020204" pitchFamily="34" charset="-122"/>
                <a:cs typeface="+mn-ea"/>
                <a:sym typeface="Arial" panose="020B0604020202020204" pitchFamily="34" charset="0"/>
              </a:rPr>
              <a:t>工作内容、开发人员、项目文档及其他相关信息</a:t>
            </a:r>
          </a:p>
        </p:txBody>
      </p:sp>
    </p:spTree>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ntr" presetSubtype="0" fill="hold" grpId="0" nodeType="afterEffect">
                                  <p:stCondLst>
                                    <p:cond delay="0"/>
                                  </p:stCondLst>
                                  <p:childTnLst>
                                    <p:set>
                                      <p:cBhvr>
                                        <p:cTn id="6" dur="1" fill="hold">
                                          <p:stCondLst>
                                            <p:cond delay="0"/>
                                          </p:stCondLst>
                                        </p:cTn>
                                        <p:tgtEl>
                                          <p:spTgt spid="6146"/>
                                        </p:tgtEl>
                                        <p:attrNameLst>
                                          <p:attrName>style.visibility</p:attrName>
                                        </p:attrNameLst>
                                      </p:cBhvr>
                                      <p:to>
                                        <p:strVal val="visible"/>
                                      </p:to>
                                    </p:set>
                                    <p:anim calcmode="lin" valueType="num">
                                      <p:cBhvr>
                                        <p:cTn id="7" dur="1000" fill="hold"/>
                                        <p:tgtEl>
                                          <p:spTgt spid="6146"/>
                                        </p:tgtEl>
                                        <p:attrNameLst>
                                          <p:attrName>ppt_w</p:attrName>
                                        </p:attrNameLst>
                                      </p:cBhvr>
                                      <p:tavLst>
                                        <p:tav tm="0">
                                          <p:val>
                                            <p:fltVal val="0"/>
                                          </p:val>
                                        </p:tav>
                                        <p:tav tm="100000">
                                          <p:val>
                                            <p:strVal val="#ppt_w"/>
                                          </p:val>
                                        </p:tav>
                                      </p:tavLst>
                                    </p:anim>
                                    <p:anim calcmode="lin" valueType="num">
                                      <p:cBhvr>
                                        <p:cTn id="8" dur="1000" fill="hold"/>
                                        <p:tgtEl>
                                          <p:spTgt spid="6146"/>
                                        </p:tgtEl>
                                        <p:attrNameLst>
                                          <p:attrName>ppt_h</p:attrName>
                                        </p:attrNameLst>
                                      </p:cBhvr>
                                      <p:tavLst>
                                        <p:tav tm="0">
                                          <p:val>
                                            <p:fltVal val="0"/>
                                          </p:val>
                                        </p:tav>
                                        <p:tav tm="100000">
                                          <p:val>
                                            <p:strVal val="#ppt_h"/>
                                          </p:val>
                                        </p:tav>
                                      </p:tavLst>
                                    </p:anim>
                                    <p:anim calcmode="lin" valueType="num">
                                      <p:cBhvr>
                                        <p:cTn id="9" dur="1000" fill="hold"/>
                                        <p:tgtEl>
                                          <p:spTgt spid="6146"/>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6146"/>
                                        </p:tgtEl>
                                        <p:attrNameLst>
                                          <p:attrName>ppt_y</p:attrName>
                                        </p:attrNameLst>
                                      </p:cBhvr>
                                      <p:tavLst>
                                        <p:tav tm="0" fmla="#ppt_y+(sin(-2*pi*(1-$))*-#ppt_x+cos(-2*pi*(1-$))*(1-#ppt_y))*(1-$)">
                                          <p:val>
                                            <p:fltVal val="0"/>
                                          </p:val>
                                        </p:tav>
                                        <p:tav tm="100000">
                                          <p:val>
                                            <p:fltVal val="1"/>
                                          </p:val>
                                        </p:tav>
                                      </p:tavLst>
                                    </p:anim>
                                  </p:childTnLst>
                                </p:cTn>
                              </p:par>
                            </p:childTnLst>
                          </p:cTn>
                        </p:par>
                        <p:par>
                          <p:cTn id="11" fill="hold">
                            <p:stCondLst>
                              <p:cond delay="1000"/>
                            </p:stCondLst>
                            <p:childTnLst>
                              <p:par>
                                <p:cTn id="12" presetID="15" presetClass="entr" presetSubtype="0" fill="hold" grpId="0" nodeType="afterEffect">
                                  <p:stCondLst>
                                    <p:cond delay="0"/>
                                  </p:stCondLst>
                                  <p:childTnLst>
                                    <p:set>
                                      <p:cBhvr>
                                        <p:cTn id="13" dur="1" fill="hold">
                                          <p:stCondLst>
                                            <p:cond delay="0"/>
                                          </p:stCondLst>
                                        </p:cTn>
                                        <p:tgtEl>
                                          <p:spTgt spid="6152"/>
                                        </p:tgtEl>
                                        <p:attrNameLst>
                                          <p:attrName>style.visibility</p:attrName>
                                        </p:attrNameLst>
                                      </p:cBhvr>
                                      <p:to>
                                        <p:strVal val="visible"/>
                                      </p:to>
                                    </p:set>
                                    <p:anim calcmode="lin" valueType="num">
                                      <p:cBhvr>
                                        <p:cTn id="14" dur="1000" fill="hold"/>
                                        <p:tgtEl>
                                          <p:spTgt spid="6152"/>
                                        </p:tgtEl>
                                        <p:attrNameLst>
                                          <p:attrName>ppt_w</p:attrName>
                                        </p:attrNameLst>
                                      </p:cBhvr>
                                      <p:tavLst>
                                        <p:tav tm="0">
                                          <p:val>
                                            <p:fltVal val="0"/>
                                          </p:val>
                                        </p:tav>
                                        <p:tav tm="100000">
                                          <p:val>
                                            <p:strVal val="#ppt_w"/>
                                          </p:val>
                                        </p:tav>
                                      </p:tavLst>
                                    </p:anim>
                                    <p:anim calcmode="lin" valueType="num">
                                      <p:cBhvr>
                                        <p:cTn id="15" dur="1000" fill="hold"/>
                                        <p:tgtEl>
                                          <p:spTgt spid="6152"/>
                                        </p:tgtEl>
                                        <p:attrNameLst>
                                          <p:attrName>ppt_h</p:attrName>
                                        </p:attrNameLst>
                                      </p:cBhvr>
                                      <p:tavLst>
                                        <p:tav tm="0">
                                          <p:val>
                                            <p:fltVal val="0"/>
                                          </p:val>
                                        </p:tav>
                                        <p:tav tm="100000">
                                          <p:val>
                                            <p:strVal val="#ppt_h"/>
                                          </p:val>
                                        </p:tav>
                                      </p:tavLst>
                                    </p:anim>
                                    <p:anim calcmode="lin" valueType="num">
                                      <p:cBhvr>
                                        <p:cTn id="16" dur="1000" fill="hold"/>
                                        <p:tgtEl>
                                          <p:spTgt spid="6152"/>
                                        </p:tgtEl>
                                        <p:attrNameLst>
                                          <p:attrName>ppt_x</p:attrName>
                                        </p:attrNameLst>
                                      </p:cBhvr>
                                      <p:tavLst>
                                        <p:tav tm="0" fmla="#ppt_x+(cos(-2*pi*(1-$))*-#ppt_x-sin(-2*pi*(1-$))*(1-#ppt_y))*(1-$)">
                                          <p:val>
                                            <p:fltVal val="0"/>
                                          </p:val>
                                        </p:tav>
                                        <p:tav tm="100000">
                                          <p:val>
                                            <p:fltVal val="1"/>
                                          </p:val>
                                        </p:tav>
                                      </p:tavLst>
                                    </p:anim>
                                    <p:anim calcmode="lin" valueType="num">
                                      <p:cBhvr>
                                        <p:cTn id="17" dur="1000" fill="hold"/>
                                        <p:tgtEl>
                                          <p:spTgt spid="6152"/>
                                        </p:tgtEl>
                                        <p:attrNameLst>
                                          <p:attrName>ppt_y</p:attrName>
                                        </p:attrNameLst>
                                      </p:cBhvr>
                                      <p:tavLst>
                                        <p:tav tm="0" fmla="#ppt_y+(sin(-2*pi*(1-$))*-#ppt_x+cos(-2*pi*(1-$))*(1-#ppt_y))*(1-$)">
                                          <p:val>
                                            <p:fltVal val="0"/>
                                          </p:val>
                                        </p:tav>
                                        <p:tav tm="100000">
                                          <p:val>
                                            <p:fltVal val="1"/>
                                          </p:val>
                                        </p:tav>
                                      </p:tavLst>
                                    </p:anim>
                                  </p:childTnLst>
                                </p:cTn>
                              </p:par>
                            </p:childTnLst>
                          </p:cTn>
                        </p:par>
                        <p:par>
                          <p:cTn id="18" fill="hold">
                            <p:stCondLst>
                              <p:cond delay="2000"/>
                            </p:stCondLst>
                            <p:childTnLst>
                              <p:par>
                                <p:cTn id="19" presetID="15" presetClass="entr" presetSubtype="0" fill="hold" grpId="0" nodeType="afterEffect">
                                  <p:stCondLst>
                                    <p:cond delay="0"/>
                                  </p:stCondLst>
                                  <p:childTnLst>
                                    <p:set>
                                      <p:cBhvr>
                                        <p:cTn id="20" dur="1" fill="hold">
                                          <p:stCondLst>
                                            <p:cond delay="0"/>
                                          </p:stCondLst>
                                        </p:cTn>
                                        <p:tgtEl>
                                          <p:spTgt spid="6153"/>
                                        </p:tgtEl>
                                        <p:attrNameLst>
                                          <p:attrName>style.visibility</p:attrName>
                                        </p:attrNameLst>
                                      </p:cBhvr>
                                      <p:to>
                                        <p:strVal val="visible"/>
                                      </p:to>
                                    </p:set>
                                    <p:anim calcmode="lin" valueType="num">
                                      <p:cBhvr>
                                        <p:cTn id="21" dur="1000" fill="hold"/>
                                        <p:tgtEl>
                                          <p:spTgt spid="6153"/>
                                        </p:tgtEl>
                                        <p:attrNameLst>
                                          <p:attrName>ppt_w</p:attrName>
                                        </p:attrNameLst>
                                      </p:cBhvr>
                                      <p:tavLst>
                                        <p:tav tm="0">
                                          <p:val>
                                            <p:fltVal val="0"/>
                                          </p:val>
                                        </p:tav>
                                        <p:tav tm="100000">
                                          <p:val>
                                            <p:strVal val="#ppt_w"/>
                                          </p:val>
                                        </p:tav>
                                      </p:tavLst>
                                    </p:anim>
                                    <p:anim calcmode="lin" valueType="num">
                                      <p:cBhvr>
                                        <p:cTn id="22" dur="1000" fill="hold"/>
                                        <p:tgtEl>
                                          <p:spTgt spid="6153"/>
                                        </p:tgtEl>
                                        <p:attrNameLst>
                                          <p:attrName>ppt_h</p:attrName>
                                        </p:attrNameLst>
                                      </p:cBhvr>
                                      <p:tavLst>
                                        <p:tav tm="0">
                                          <p:val>
                                            <p:fltVal val="0"/>
                                          </p:val>
                                        </p:tav>
                                        <p:tav tm="100000">
                                          <p:val>
                                            <p:strVal val="#ppt_h"/>
                                          </p:val>
                                        </p:tav>
                                      </p:tavLst>
                                    </p:anim>
                                    <p:anim calcmode="lin" valueType="num">
                                      <p:cBhvr>
                                        <p:cTn id="23" dur="1000" fill="hold"/>
                                        <p:tgtEl>
                                          <p:spTgt spid="6153"/>
                                        </p:tgtEl>
                                        <p:attrNameLst>
                                          <p:attrName>ppt_x</p:attrName>
                                        </p:attrNameLst>
                                      </p:cBhvr>
                                      <p:tavLst>
                                        <p:tav tm="0" fmla="#ppt_x+(cos(-2*pi*(1-$))*-#ppt_x-sin(-2*pi*(1-$))*(1-#ppt_y))*(1-$)">
                                          <p:val>
                                            <p:fltVal val="0"/>
                                          </p:val>
                                        </p:tav>
                                        <p:tav tm="100000">
                                          <p:val>
                                            <p:fltVal val="1"/>
                                          </p:val>
                                        </p:tav>
                                      </p:tavLst>
                                    </p:anim>
                                    <p:anim calcmode="lin" valueType="num">
                                      <p:cBhvr>
                                        <p:cTn id="24" dur="1000" fill="hold"/>
                                        <p:tgtEl>
                                          <p:spTgt spid="6153"/>
                                        </p:tgtEl>
                                        <p:attrNameLst>
                                          <p:attrName>ppt_y</p:attrName>
                                        </p:attrNameLst>
                                      </p:cBhvr>
                                      <p:tavLst>
                                        <p:tav tm="0" fmla="#ppt_y+(sin(-2*pi*(1-$))*-#ppt_x+cos(-2*pi*(1-$))*(1-#ppt_y))*(1-$)">
                                          <p:val>
                                            <p:fltVal val="0"/>
                                          </p:val>
                                        </p:tav>
                                        <p:tav tm="100000">
                                          <p:val>
                                            <p:fltVal val="1"/>
                                          </p:val>
                                        </p:tav>
                                      </p:tavLst>
                                    </p:anim>
                                  </p:childTnLst>
                                </p:cTn>
                              </p:par>
                            </p:childTnLst>
                          </p:cTn>
                        </p:par>
                        <p:par>
                          <p:cTn id="25" fill="hold">
                            <p:stCondLst>
                              <p:cond delay="3000"/>
                            </p:stCondLst>
                            <p:childTnLst>
                              <p:par>
                                <p:cTn id="26" presetID="56" presetClass="entr" presetSubtype="0" fill="hold" grpId="0" nodeType="afterEffect">
                                  <p:stCondLst>
                                    <p:cond delay="0"/>
                                  </p:stCondLst>
                                  <p:iterate type="lt">
                                    <p:tmPct val="10000"/>
                                  </p:iterate>
                                  <p:childTnLst>
                                    <p:set>
                                      <p:cBhvr>
                                        <p:cTn id="27" dur="1" fill="hold">
                                          <p:stCondLst>
                                            <p:cond delay="0"/>
                                          </p:stCondLst>
                                        </p:cTn>
                                        <p:tgtEl>
                                          <p:spTgt spid="6148"/>
                                        </p:tgtEl>
                                        <p:attrNameLst>
                                          <p:attrName>style.visibility</p:attrName>
                                        </p:attrNameLst>
                                      </p:cBhvr>
                                      <p:to>
                                        <p:strVal val="visible"/>
                                      </p:to>
                                    </p:set>
                                    <p:anim by="(-#ppt_w*2)" calcmode="lin" valueType="num">
                                      <p:cBhvr rctx="PPT">
                                        <p:cTn id="28" dur="500" autoRev="1" fill="hold">
                                          <p:stCondLst>
                                            <p:cond delay="0"/>
                                          </p:stCondLst>
                                        </p:cTn>
                                        <p:tgtEl>
                                          <p:spTgt spid="6148"/>
                                        </p:tgtEl>
                                        <p:attrNameLst>
                                          <p:attrName>ppt_w</p:attrName>
                                        </p:attrNameLst>
                                      </p:cBhvr>
                                    </p:anim>
                                    <p:anim by="(#ppt_w*0.50)" calcmode="lin" valueType="num">
                                      <p:cBhvr>
                                        <p:cTn id="29" dur="500" decel="50000" autoRev="1" fill="hold">
                                          <p:stCondLst>
                                            <p:cond delay="0"/>
                                          </p:stCondLst>
                                        </p:cTn>
                                        <p:tgtEl>
                                          <p:spTgt spid="6148"/>
                                        </p:tgtEl>
                                        <p:attrNameLst>
                                          <p:attrName>ppt_x</p:attrName>
                                        </p:attrNameLst>
                                      </p:cBhvr>
                                    </p:anim>
                                    <p:anim from="(-#ppt_h/2)" to="(#ppt_y)" calcmode="lin" valueType="num">
                                      <p:cBhvr>
                                        <p:cTn id="30" dur="1000" fill="hold">
                                          <p:stCondLst>
                                            <p:cond delay="0"/>
                                          </p:stCondLst>
                                        </p:cTn>
                                        <p:tgtEl>
                                          <p:spTgt spid="6148"/>
                                        </p:tgtEl>
                                        <p:attrNameLst>
                                          <p:attrName>ppt_y</p:attrName>
                                        </p:attrNameLst>
                                      </p:cBhvr>
                                    </p:anim>
                                    <p:animRot by="21600000">
                                      <p:cBhvr>
                                        <p:cTn id="31" dur="1000" fill="hold">
                                          <p:stCondLst>
                                            <p:cond delay="0"/>
                                          </p:stCondLst>
                                        </p:cTn>
                                        <p:tgtEl>
                                          <p:spTgt spid="6148"/>
                                        </p:tgtEl>
                                        <p:attrNameLst>
                                          <p:attrName>r</p:attrName>
                                        </p:attrNameLst>
                                      </p:cBhvr>
                                    </p:animRot>
                                  </p:childTnLst>
                                </p:cTn>
                              </p:par>
                            </p:childTnLst>
                          </p:cTn>
                        </p:par>
                        <p:par>
                          <p:cTn id="32" fill="hold">
                            <p:stCondLst>
                              <p:cond delay="4099"/>
                            </p:stCondLst>
                            <p:childTnLst>
                              <p:par>
                                <p:cTn id="33" presetID="23" presetClass="entr" presetSubtype="32" fill="hold" grpId="0" nodeType="afterEffect">
                                  <p:stCondLst>
                                    <p:cond delay="0"/>
                                  </p:stCondLst>
                                  <p:childTnLst>
                                    <p:set>
                                      <p:cBhvr>
                                        <p:cTn id="34" dur="1" fill="hold">
                                          <p:stCondLst>
                                            <p:cond delay="0"/>
                                          </p:stCondLst>
                                        </p:cTn>
                                        <p:tgtEl>
                                          <p:spTgt spid="9"/>
                                        </p:tgtEl>
                                        <p:attrNameLst>
                                          <p:attrName>style.visibility</p:attrName>
                                        </p:attrNameLst>
                                      </p:cBhvr>
                                      <p:to>
                                        <p:strVal val="visible"/>
                                      </p:to>
                                    </p:set>
                                    <p:anim calcmode="lin" valueType="num">
                                      <p:cBhvr>
                                        <p:cTn id="35" dur="500" fill="hold"/>
                                        <p:tgtEl>
                                          <p:spTgt spid="9"/>
                                        </p:tgtEl>
                                        <p:attrNameLst>
                                          <p:attrName>ppt_w</p:attrName>
                                        </p:attrNameLst>
                                      </p:cBhvr>
                                      <p:tavLst>
                                        <p:tav tm="0">
                                          <p:val>
                                            <p:strVal val="4*#ppt_w"/>
                                          </p:val>
                                        </p:tav>
                                        <p:tav tm="100000">
                                          <p:val>
                                            <p:strVal val="#ppt_w"/>
                                          </p:val>
                                        </p:tav>
                                      </p:tavLst>
                                    </p:anim>
                                    <p:anim calcmode="lin" valueType="num">
                                      <p:cBhvr>
                                        <p:cTn id="36" dur="500" fill="hold"/>
                                        <p:tgtEl>
                                          <p:spTgt spid="9"/>
                                        </p:tgtEl>
                                        <p:attrNameLst>
                                          <p:attrName>ppt_h</p:attrName>
                                        </p:attrNameLst>
                                      </p:cBhvr>
                                      <p:tavLst>
                                        <p:tav tm="0">
                                          <p:val>
                                            <p:strVal val="4*#ppt_h"/>
                                          </p:val>
                                        </p:tav>
                                        <p:tav tm="100000">
                                          <p:val>
                                            <p:strVal val="#ppt_h"/>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0"/>
                                        </p:tgtEl>
                                        <p:attrNameLst>
                                          <p:attrName>style.visibility</p:attrName>
                                        </p:attrNameLst>
                                      </p:cBhvr>
                                      <p:to>
                                        <p:strVal val="visible"/>
                                      </p:to>
                                    </p:set>
                                    <p:anim calcmode="lin" valueType="num">
                                      <p:cBhvr additive="base">
                                        <p:cTn id="39" dur="500" fill="hold"/>
                                        <p:tgtEl>
                                          <p:spTgt spid="10"/>
                                        </p:tgtEl>
                                        <p:attrNameLst>
                                          <p:attrName>ppt_x</p:attrName>
                                        </p:attrNameLst>
                                      </p:cBhvr>
                                      <p:tavLst>
                                        <p:tav tm="0">
                                          <p:val>
                                            <p:strVal val="#ppt_x"/>
                                          </p:val>
                                        </p:tav>
                                        <p:tav tm="100000">
                                          <p:val>
                                            <p:strVal val="#ppt_x"/>
                                          </p:val>
                                        </p:tav>
                                      </p:tavLst>
                                    </p:anim>
                                    <p:anim calcmode="lin" valueType="num">
                                      <p:cBhvr additive="base">
                                        <p:cTn id="4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6" grpId="0" bldLvl="0" animBg="1"/>
      <p:bldP spid="6148" grpId="0"/>
      <p:bldP spid="6152" grpId="0" bldLvl="0" animBg="1"/>
      <p:bldP spid="6153" grpId="0" bldLvl="0" animBg="1"/>
      <p:bldP spid="9" grpId="0"/>
      <p:bldP spid="1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占位符 3" descr="162253edf4p6oga0346f4g"/>
          <p:cNvPicPr>
            <a:picLocks noGrp="1" noChangeAspect="1"/>
          </p:cNvPicPr>
          <p:nvPr>
            <p:ph type="pic" sz="quarter" idx="10"/>
          </p:nvPr>
        </p:nvPicPr>
        <p:blipFill>
          <a:blip r:embed="rId3"/>
          <a:stretch>
            <a:fillRect/>
          </a:stretch>
        </p:blipFill>
        <p:spPr>
          <a:xfrm>
            <a:off x="635" y="-635"/>
            <a:ext cx="12857480" cy="7233285"/>
          </a:xfrm>
          <a:prstGeom prst="rect">
            <a:avLst/>
          </a:prstGeom>
        </p:spPr>
      </p:pic>
      <p:sp>
        <p:nvSpPr>
          <p:cNvPr id="7" name="Rectangle 6"/>
          <p:cNvSpPr/>
          <p:nvPr/>
        </p:nvSpPr>
        <p:spPr>
          <a:xfrm>
            <a:off x="7089775" y="0"/>
            <a:ext cx="4832985" cy="4481195"/>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US" sz="2000">
              <a:latin typeface="Arial" panose="020B0604020202020204" pitchFamily="34" charset="0"/>
              <a:ea typeface="微软雅黑" panose="020B0503020204020204" pitchFamily="34" charset="-122"/>
              <a:sym typeface="Arial" panose="020B0604020202020204" pitchFamily="34" charset="0"/>
            </a:endParaRPr>
          </a:p>
        </p:txBody>
      </p:sp>
      <p:sp>
        <p:nvSpPr>
          <p:cNvPr id="11" name="TextBox 10"/>
          <p:cNvSpPr txBox="1"/>
          <p:nvPr/>
        </p:nvSpPr>
        <p:spPr>
          <a:xfrm>
            <a:off x="8772088" y="670029"/>
            <a:ext cx="1468120" cy="480060"/>
          </a:xfrm>
          <a:prstGeom prst="rect">
            <a:avLst/>
          </a:prstGeom>
          <a:noFill/>
        </p:spPr>
        <p:txBody>
          <a:bodyPr wrap="none" rtlCol="0">
            <a:spAutoFit/>
          </a:bodyPr>
          <a:lstStyle/>
          <a:p>
            <a:pPr algn="ctr"/>
            <a:r>
              <a:rPr lang="zh-CN" altLang="en-US" sz="2530" b="1" dirty="0">
                <a:solidFill>
                  <a:schemeClr val="bg1"/>
                </a:solidFill>
                <a:latin typeface="Arial" panose="020B0604020202020204" pitchFamily="34" charset="0"/>
                <a:ea typeface="微软雅黑" panose="020B0503020204020204" pitchFamily="34" charset="-122"/>
                <a:cs typeface="Open Sans" panose="020B0606030504020204" pitchFamily="34" charset="0"/>
                <a:sym typeface="Arial" panose="020B0604020202020204" pitchFamily="34" charset="0"/>
              </a:rPr>
              <a:t>工作内容</a:t>
            </a:r>
          </a:p>
        </p:txBody>
      </p:sp>
      <p:sp>
        <p:nvSpPr>
          <p:cNvPr id="12" name="TextBox 11"/>
          <p:cNvSpPr txBox="1"/>
          <p:nvPr/>
        </p:nvSpPr>
        <p:spPr>
          <a:xfrm>
            <a:off x="7425749" y="1417651"/>
            <a:ext cx="4160790" cy="2769870"/>
          </a:xfrm>
          <a:prstGeom prst="rect">
            <a:avLst/>
          </a:prstGeom>
          <a:noFill/>
        </p:spPr>
        <p:txBody>
          <a:bodyPr wrap="square" lIns="0" tIns="0" rIns="0" bIns="0" rtlCol="0">
            <a:spAutoFit/>
          </a:bodyPr>
          <a:lstStyle/>
          <a:p>
            <a:pPr marL="0" indent="0" algn="just" eaLnBrk="1" latinLnBrk="0" hangingPunct="1">
              <a:lnSpc>
                <a:spcPct val="100000"/>
              </a:lnSpc>
              <a:buFont typeface="Wingdings" panose="05000000000000000000" charset="0"/>
              <a:buNone/>
            </a:pPr>
            <a:r>
              <a:rPr lang="zh-CN" altLang="en-US" sz="20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在项目开发中，对干系人的需求进行获取、定义、分析、确认，并编写需求文档。在需求获取阶段，为每类干系人选出代表，成为客户代表。与用户代表沟通以确定用例，确定系统事件和响应，召开专门的需求获取讨论会，观察用户工作的过程，检查当前系统的问题报告来进一步完善需求，跨项目重用需求。</a:t>
            </a:r>
          </a:p>
        </p:txBody>
      </p:sp>
    </p:spTree>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53" presetClass="entr" presetSubtype="16" fill="hold" grpId="0" nodeType="after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p:cTn id="13" dur="500" fill="hold"/>
                                        <p:tgtEl>
                                          <p:spTgt spid="11"/>
                                        </p:tgtEl>
                                        <p:attrNameLst>
                                          <p:attrName>ppt_w</p:attrName>
                                        </p:attrNameLst>
                                      </p:cBhvr>
                                      <p:tavLst>
                                        <p:tav tm="0">
                                          <p:val>
                                            <p:fltVal val="0"/>
                                          </p:val>
                                        </p:tav>
                                        <p:tav tm="100000">
                                          <p:val>
                                            <p:strVal val="#ppt_w"/>
                                          </p:val>
                                        </p:tav>
                                      </p:tavLst>
                                    </p:anim>
                                    <p:anim calcmode="lin" valueType="num">
                                      <p:cBhvr>
                                        <p:cTn id="14" dur="500" fill="hold"/>
                                        <p:tgtEl>
                                          <p:spTgt spid="11"/>
                                        </p:tgtEl>
                                        <p:attrNameLst>
                                          <p:attrName>ppt_h</p:attrName>
                                        </p:attrNameLst>
                                      </p:cBhvr>
                                      <p:tavLst>
                                        <p:tav tm="0">
                                          <p:val>
                                            <p:fltVal val="0"/>
                                          </p:val>
                                        </p:tav>
                                        <p:tav tm="100000">
                                          <p:val>
                                            <p:strVal val="#ppt_h"/>
                                          </p:val>
                                        </p:tav>
                                      </p:tavLst>
                                    </p:anim>
                                    <p:animEffect transition="in" filter="fade">
                                      <p:cBhvr>
                                        <p:cTn id="15" dur="500"/>
                                        <p:tgtEl>
                                          <p:spTgt spid="11"/>
                                        </p:tgtEl>
                                      </p:cBhvr>
                                    </p:animEffect>
                                  </p:childTnLst>
                                </p:cTn>
                              </p:par>
                            </p:childTnLst>
                          </p:cTn>
                        </p:par>
                        <p:par>
                          <p:cTn id="16" fill="hold">
                            <p:stCondLst>
                              <p:cond delay="1500"/>
                            </p:stCondLst>
                            <p:childTnLst>
                              <p:par>
                                <p:cTn id="17" presetID="22" presetClass="entr" presetSubtype="4" fill="hold" grpId="0" nodeType="after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wipe(down)">
                                      <p:cBhvr>
                                        <p:cTn id="1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P spid="11" grpId="0"/>
      <p:bldP spid="1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1326995" y="1768353"/>
            <a:ext cx="3695028" cy="3695028"/>
            <a:chOff x="6240781" y="1363135"/>
            <a:chExt cx="4963584" cy="4963584"/>
          </a:xfrm>
        </p:grpSpPr>
        <p:grpSp>
          <p:nvGrpSpPr>
            <p:cNvPr id="13" name="Group 12"/>
            <p:cNvGrpSpPr/>
            <p:nvPr/>
          </p:nvGrpSpPr>
          <p:grpSpPr>
            <a:xfrm>
              <a:off x="6240781" y="1363135"/>
              <a:ext cx="3255433" cy="2434167"/>
              <a:chOff x="4657725" y="946151"/>
              <a:chExt cx="2441575" cy="1825625"/>
            </a:xfrm>
          </p:grpSpPr>
          <p:sp>
            <p:nvSpPr>
              <p:cNvPr id="27" name="Freeform 26"/>
              <p:cNvSpPr/>
              <p:nvPr/>
            </p:nvSpPr>
            <p:spPr bwMode="auto">
              <a:xfrm>
                <a:off x="5953125" y="2046288"/>
                <a:ext cx="1146175" cy="593725"/>
              </a:xfrm>
              <a:custGeom>
                <a:avLst/>
                <a:gdLst>
                  <a:gd name="T0" fmla="*/ 849 w 904"/>
                  <a:gd name="T1" fmla="*/ 0 h 468"/>
                  <a:gd name="T2" fmla="*/ 873 w 904"/>
                  <a:gd name="T3" fmla="*/ 58 h 468"/>
                  <a:gd name="T4" fmla="*/ 507 w 904"/>
                  <a:gd name="T5" fmla="*/ 436 h 468"/>
                  <a:gd name="T6" fmla="*/ 396 w 904"/>
                  <a:gd name="T7" fmla="*/ 436 h 468"/>
                  <a:gd name="T8" fmla="*/ 30 w 904"/>
                  <a:gd name="T9" fmla="*/ 58 h 468"/>
                  <a:gd name="T10" fmla="*/ 55 w 904"/>
                  <a:gd name="T11" fmla="*/ 0 h 468"/>
                  <a:gd name="T12" fmla="*/ 849 w 90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904" h="468">
                    <a:moveTo>
                      <a:pt x="849" y="0"/>
                    </a:moveTo>
                    <a:cubicBezTo>
                      <a:pt x="893" y="0"/>
                      <a:pt x="904" y="26"/>
                      <a:pt x="873" y="58"/>
                    </a:cubicBezTo>
                    <a:cubicBezTo>
                      <a:pt x="507" y="436"/>
                      <a:pt x="507" y="436"/>
                      <a:pt x="507" y="436"/>
                    </a:cubicBezTo>
                    <a:cubicBezTo>
                      <a:pt x="477" y="468"/>
                      <a:pt x="427" y="468"/>
                      <a:pt x="396" y="436"/>
                    </a:cubicBezTo>
                    <a:cubicBezTo>
                      <a:pt x="30" y="58"/>
                      <a:pt x="30" y="58"/>
                      <a:pt x="30" y="58"/>
                    </a:cubicBezTo>
                    <a:cubicBezTo>
                      <a:pt x="0" y="26"/>
                      <a:pt x="11" y="0"/>
                      <a:pt x="55" y="0"/>
                    </a:cubicBezTo>
                    <a:lnTo>
                      <a:pt x="849" y="0"/>
                    </a:lnTo>
                    <a:close/>
                  </a:path>
                </a:pathLst>
              </a:custGeom>
              <a:solidFill>
                <a:schemeClr val="accent1"/>
              </a:solidFill>
              <a:ln>
                <a:noFill/>
              </a:ln>
            </p:spPr>
            <p:txBody>
              <a:bodyPr vert="horz" wrap="square" lIns="55827" tIns="27914" rIns="55827" bIns="27914" numCol="1" anchor="t" anchorCtr="0" compatLnSpc="1"/>
              <a:lstStyle/>
              <a:p>
                <a:pPr algn="just">
                  <a:lnSpc>
                    <a:spcPct val="120000"/>
                  </a:lnSpc>
                </a:pPr>
                <a:endParaRPr lang="en-US" sz="1735"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8" name="Freeform 27"/>
              <p:cNvSpPr/>
              <p:nvPr/>
            </p:nvSpPr>
            <p:spPr bwMode="auto">
              <a:xfrm>
                <a:off x="4657725" y="946151"/>
                <a:ext cx="2151063" cy="1825625"/>
              </a:xfrm>
              <a:custGeom>
                <a:avLst/>
                <a:gdLst>
                  <a:gd name="T0" fmla="*/ 848 w 1696"/>
                  <a:gd name="T1" fmla="*/ 0 h 1440"/>
                  <a:gd name="T2" fmla="*/ 0 w 1696"/>
                  <a:gd name="T3" fmla="*/ 848 h 1440"/>
                  <a:gd name="T4" fmla="*/ 241 w 1696"/>
                  <a:gd name="T5" fmla="*/ 1440 h 1440"/>
                  <a:gd name="T6" fmla="*/ 718 w 1696"/>
                  <a:gd name="T7" fmla="*/ 1209 h 1440"/>
                  <a:gd name="T8" fmla="*/ 464 w 1696"/>
                  <a:gd name="T9" fmla="*/ 848 h 1440"/>
                  <a:gd name="T10" fmla="*/ 848 w 1696"/>
                  <a:gd name="T11" fmla="*/ 464 h 1440"/>
                  <a:gd name="T12" fmla="*/ 1232 w 1696"/>
                  <a:gd name="T13" fmla="*/ 848 h 1440"/>
                  <a:gd name="T14" fmla="*/ 1213 w 1696"/>
                  <a:gd name="T15" fmla="*/ 966 h 1440"/>
                  <a:gd name="T16" fmla="*/ 1293 w 1696"/>
                  <a:gd name="T17" fmla="*/ 966 h 1440"/>
                  <a:gd name="T18" fmla="*/ 1293 w 1696"/>
                  <a:gd name="T19" fmla="*/ 1062 h 1440"/>
                  <a:gd name="T20" fmla="*/ 1669 w 1696"/>
                  <a:gd name="T21" fmla="*/ 1062 h 1440"/>
                  <a:gd name="T22" fmla="*/ 1696 w 1696"/>
                  <a:gd name="T23" fmla="*/ 848 h 1440"/>
                  <a:gd name="T24" fmla="*/ 848 w 1696"/>
                  <a:gd name="T25" fmla="*/ 0 h 1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96" h="1440">
                    <a:moveTo>
                      <a:pt x="848" y="0"/>
                    </a:moveTo>
                    <a:cubicBezTo>
                      <a:pt x="380" y="0"/>
                      <a:pt x="0" y="380"/>
                      <a:pt x="0" y="848"/>
                    </a:cubicBezTo>
                    <a:cubicBezTo>
                      <a:pt x="0" y="1078"/>
                      <a:pt x="92" y="1287"/>
                      <a:pt x="241" y="1440"/>
                    </a:cubicBezTo>
                    <a:cubicBezTo>
                      <a:pt x="374" y="1315"/>
                      <a:pt x="540" y="1235"/>
                      <a:pt x="718" y="1209"/>
                    </a:cubicBezTo>
                    <a:cubicBezTo>
                      <a:pt x="570" y="1156"/>
                      <a:pt x="464" y="1014"/>
                      <a:pt x="464" y="848"/>
                    </a:cubicBezTo>
                    <a:cubicBezTo>
                      <a:pt x="464" y="636"/>
                      <a:pt x="636" y="464"/>
                      <a:pt x="848" y="464"/>
                    </a:cubicBezTo>
                    <a:cubicBezTo>
                      <a:pt x="1060" y="464"/>
                      <a:pt x="1232" y="636"/>
                      <a:pt x="1232" y="848"/>
                    </a:cubicBezTo>
                    <a:cubicBezTo>
                      <a:pt x="1232" y="889"/>
                      <a:pt x="1225" y="929"/>
                      <a:pt x="1213" y="966"/>
                    </a:cubicBezTo>
                    <a:cubicBezTo>
                      <a:pt x="1293" y="966"/>
                      <a:pt x="1293" y="966"/>
                      <a:pt x="1293" y="966"/>
                    </a:cubicBezTo>
                    <a:cubicBezTo>
                      <a:pt x="1293" y="1062"/>
                      <a:pt x="1293" y="1062"/>
                      <a:pt x="1293" y="1062"/>
                    </a:cubicBezTo>
                    <a:cubicBezTo>
                      <a:pt x="1669" y="1062"/>
                      <a:pt x="1669" y="1062"/>
                      <a:pt x="1669" y="1062"/>
                    </a:cubicBezTo>
                    <a:cubicBezTo>
                      <a:pt x="1687" y="994"/>
                      <a:pt x="1696" y="922"/>
                      <a:pt x="1696" y="848"/>
                    </a:cubicBezTo>
                    <a:cubicBezTo>
                      <a:pt x="1696" y="380"/>
                      <a:pt x="1316" y="0"/>
                      <a:pt x="848" y="0"/>
                    </a:cubicBezTo>
                    <a:close/>
                  </a:path>
                </a:pathLst>
              </a:custGeom>
              <a:solidFill>
                <a:schemeClr val="accent1"/>
              </a:solidFill>
              <a:ln>
                <a:noFill/>
              </a:ln>
            </p:spPr>
            <p:txBody>
              <a:bodyPr vert="horz" wrap="square" lIns="55827" tIns="27914" rIns="55827" bIns="27914" numCol="1" anchor="t" anchorCtr="0" compatLnSpc="1"/>
              <a:lstStyle/>
              <a:p>
                <a:pPr algn="just">
                  <a:lnSpc>
                    <a:spcPct val="120000"/>
                  </a:lnSpc>
                </a:pPr>
                <a:endParaRPr lang="en-US" sz="1735"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4" name="Group 13"/>
            <p:cNvGrpSpPr/>
            <p:nvPr/>
          </p:nvGrpSpPr>
          <p:grpSpPr>
            <a:xfrm>
              <a:off x="6240781" y="3111502"/>
              <a:ext cx="2434167" cy="3215217"/>
              <a:chOff x="4657725" y="2257426"/>
              <a:chExt cx="1825625" cy="2411413"/>
            </a:xfrm>
          </p:grpSpPr>
          <p:sp>
            <p:nvSpPr>
              <p:cNvPr id="25" name="Freeform 24"/>
              <p:cNvSpPr/>
              <p:nvPr/>
            </p:nvSpPr>
            <p:spPr bwMode="auto">
              <a:xfrm>
                <a:off x="5753100" y="2257426"/>
                <a:ext cx="593725" cy="1146175"/>
              </a:xfrm>
              <a:custGeom>
                <a:avLst/>
                <a:gdLst>
                  <a:gd name="T0" fmla="*/ 0 w 468"/>
                  <a:gd name="T1" fmla="*/ 55 h 904"/>
                  <a:gd name="T2" fmla="*/ 57 w 468"/>
                  <a:gd name="T3" fmla="*/ 30 h 904"/>
                  <a:gd name="T4" fmla="*/ 436 w 468"/>
                  <a:gd name="T5" fmla="*/ 397 h 904"/>
                  <a:gd name="T6" fmla="*/ 436 w 468"/>
                  <a:gd name="T7" fmla="*/ 508 h 904"/>
                  <a:gd name="T8" fmla="*/ 57 w 468"/>
                  <a:gd name="T9" fmla="*/ 874 h 904"/>
                  <a:gd name="T10" fmla="*/ 0 w 468"/>
                  <a:gd name="T11" fmla="*/ 849 h 904"/>
                  <a:gd name="T12" fmla="*/ 0 w 468"/>
                  <a:gd name="T13" fmla="*/ 55 h 904"/>
                </a:gdLst>
                <a:ahLst/>
                <a:cxnLst>
                  <a:cxn ang="0">
                    <a:pos x="T0" y="T1"/>
                  </a:cxn>
                  <a:cxn ang="0">
                    <a:pos x="T2" y="T3"/>
                  </a:cxn>
                  <a:cxn ang="0">
                    <a:pos x="T4" y="T5"/>
                  </a:cxn>
                  <a:cxn ang="0">
                    <a:pos x="T6" y="T7"/>
                  </a:cxn>
                  <a:cxn ang="0">
                    <a:pos x="T8" y="T9"/>
                  </a:cxn>
                  <a:cxn ang="0">
                    <a:pos x="T10" y="T11"/>
                  </a:cxn>
                  <a:cxn ang="0">
                    <a:pos x="T12" y="T13"/>
                  </a:cxn>
                </a:cxnLst>
                <a:rect l="0" t="0" r="r" b="b"/>
                <a:pathLst>
                  <a:path w="468" h="904">
                    <a:moveTo>
                      <a:pt x="0" y="55"/>
                    </a:moveTo>
                    <a:cubicBezTo>
                      <a:pt x="0" y="11"/>
                      <a:pt x="26" y="0"/>
                      <a:pt x="57" y="30"/>
                    </a:cubicBezTo>
                    <a:cubicBezTo>
                      <a:pt x="436" y="397"/>
                      <a:pt x="436" y="397"/>
                      <a:pt x="436" y="397"/>
                    </a:cubicBezTo>
                    <a:cubicBezTo>
                      <a:pt x="468" y="427"/>
                      <a:pt x="468" y="477"/>
                      <a:pt x="436" y="508"/>
                    </a:cubicBezTo>
                    <a:cubicBezTo>
                      <a:pt x="57" y="874"/>
                      <a:pt x="57" y="874"/>
                      <a:pt x="57" y="874"/>
                    </a:cubicBezTo>
                    <a:cubicBezTo>
                      <a:pt x="26" y="904"/>
                      <a:pt x="0" y="893"/>
                      <a:pt x="0" y="849"/>
                    </a:cubicBezTo>
                    <a:lnTo>
                      <a:pt x="0" y="55"/>
                    </a:lnTo>
                    <a:close/>
                  </a:path>
                </a:pathLst>
              </a:custGeom>
              <a:solidFill>
                <a:schemeClr val="accent3"/>
              </a:solidFill>
              <a:ln>
                <a:noFill/>
              </a:ln>
            </p:spPr>
            <p:txBody>
              <a:bodyPr vert="horz" wrap="square" lIns="55827" tIns="27914" rIns="55827" bIns="27914" numCol="1" anchor="t" anchorCtr="0" compatLnSpc="1"/>
              <a:lstStyle/>
              <a:p>
                <a:pPr algn="just">
                  <a:lnSpc>
                    <a:spcPct val="120000"/>
                  </a:lnSpc>
                </a:pPr>
                <a:endParaRPr lang="en-US" sz="1735"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6" name="Freeform 25"/>
              <p:cNvSpPr/>
              <p:nvPr/>
            </p:nvSpPr>
            <p:spPr bwMode="auto">
              <a:xfrm>
                <a:off x="4657725" y="2517776"/>
                <a:ext cx="1825625" cy="2151063"/>
              </a:xfrm>
              <a:custGeom>
                <a:avLst/>
                <a:gdLst>
                  <a:gd name="T0" fmla="*/ 1209 w 1440"/>
                  <a:gd name="T1" fmla="*/ 978 h 1696"/>
                  <a:gd name="T2" fmla="*/ 848 w 1440"/>
                  <a:gd name="T3" fmla="*/ 1232 h 1696"/>
                  <a:gd name="T4" fmla="*/ 464 w 1440"/>
                  <a:gd name="T5" fmla="*/ 848 h 1696"/>
                  <a:gd name="T6" fmla="*/ 848 w 1440"/>
                  <a:gd name="T7" fmla="*/ 464 h 1696"/>
                  <a:gd name="T8" fmla="*/ 969 w 1440"/>
                  <a:gd name="T9" fmla="*/ 483 h 1696"/>
                  <a:gd name="T10" fmla="*/ 969 w 1440"/>
                  <a:gd name="T11" fmla="*/ 9 h 1696"/>
                  <a:gd name="T12" fmla="*/ 848 w 1440"/>
                  <a:gd name="T13" fmla="*/ 0 h 1696"/>
                  <a:gd name="T14" fmla="*/ 0 w 1440"/>
                  <a:gd name="T15" fmla="*/ 848 h 1696"/>
                  <a:gd name="T16" fmla="*/ 848 w 1440"/>
                  <a:gd name="T17" fmla="*/ 1696 h 1696"/>
                  <a:gd name="T18" fmla="*/ 1440 w 1440"/>
                  <a:gd name="T19" fmla="*/ 1455 h 1696"/>
                  <a:gd name="T20" fmla="*/ 1209 w 1440"/>
                  <a:gd name="T21" fmla="*/ 978 h 1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40" h="1696">
                    <a:moveTo>
                      <a:pt x="1209" y="978"/>
                    </a:moveTo>
                    <a:cubicBezTo>
                      <a:pt x="1156" y="1126"/>
                      <a:pt x="1014" y="1232"/>
                      <a:pt x="848" y="1232"/>
                    </a:cubicBezTo>
                    <a:cubicBezTo>
                      <a:pt x="636" y="1232"/>
                      <a:pt x="464" y="1060"/>
                      <a:pt x="464" y="848"/>
                    </a:cubicBezTo>
                    <a:cubicBezTo>
                      <a:pt x="464" y="636"/>
                      <a:pt x="636" y="464"/>
                      <a:pt x="848" y="464"/>
                    </a:cubicBezTo>
                    <a:cubicBezTo>
                      <a:pt x="890" y="464"/>
                      <a:pt x="931" y="471"/>
                      <a:pt x="969" y="483"/>
                    </a:cubicBezTo>
                    <a:cubicBezTo>
                      <a:pt x="969" y="9"/>
                      <a:pt x="969" y="9"/>
                      <a:pt x="969" y="9"/>
                    </a:cubicBezTo>
                    <a:cubicBezTo>
                      <a:pt x="929" y="3"/>
                      <a:pt x="889" y="0"/>
                      <a:pt x="848" y="0"/>
                    </a:cubicBezTo>
                    <a:cubicBezTo>
                      <a:pt x="380" y="0"/>
                      <a:pt x="0" y="380"/>
                      <a:pt x="0" y="848"/>
                    </a:cubicBezTo>
                    <a:cubicBezTo>
                      <a:pt x="0" y="1316"/>
                      <a:pt x="380" y="1696"/>
                      <a:pt x="848" y="1696"/>
                    </a:cubicBezTo>
                    <a:cubicBezTo>
                      <a:pt x="1078" y="1696"/>
                      <a:pt x="1287" y="1604"/>
                      <a:pt x="1440" y="1455"/>
                    </a:cubicBezTo>
                    <a:cubicBezTo>
                      <a:pt x="1315" y="1322"/>
                      <a:pt x="1235" y="1156"/>
                      <a:pt x="1209" y="978"/>
                    </a:cubicBezTo>
                    <a:close/>
                  </a:path>
                </a:pathLst>
              </a:custGeom>
              <a:solidFill>
                <a:schemeClr val="accent3"/>
              </a:solidFill>
              <a:ln>
                <a:noFill/>
              </a:ln>
            </p:spPr>
            <p:txBody>
              <a:bodyPr vert="horz" wrap="square" lIns="55827" tIns="27914" rIns="55827" bIns="27914" numCol="1" anchor="t" anchorCtr="0" compatLnSpc="1"/>
              <a:lstStyle/>
              <a:p>
                <a:pPr algn="just">
                  <a:lnSpc>
                    <a:spcPct val="120000"/>
                  </a:lnSpc>
                </a:pPr>
                <a:endParaRPr lang="en-US" sz="1735"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5" name="Group 14"/>
            <p:cNvGrpSpPr/>
            <p:nvPr/>
          </p:nvGrpSpPr>
          <p:grpSpPr>
            <a:xfrm>
              <a:off x="7967980" y="3892551"/>
              <a:ext cx="3236384" cy="2434167"/>
              <a:chOff x="5953125" y="2843213"/>
              <a:chExt cx="2427288" cy="1825625"/>
            </a:xfrm>
          </p:grpSpPr>
          <p:sp>
            <p:nvSpPr>
              <p:cNvPr id="23" name="Freeform 22"/>
              <p:cNvSpPr/>
              <p:nvPr/>
            </p:nvSpPr>
            <p:spPr bwMode="auto">
              <a:xfrm>
                <a:off x="5953125" y="2989263"/>
                <a:ext cx="1146175" cy="593725"/>
              </a:xfrm>
              <a:custGeom>
                <a:avLst/>
                <a:gdLst>
                  <a:gd name="T0" fmla="*/ 55 w 904"/>
                  <a:gd name="T1" fmla="*/ 468 h 468"/>
                  <a:gd name="T2" fmla="*/ 30 w 904"/>
                  <a:gd name="T3" fmla="*/ 411 h 468"/>
                  <a:gd name="T4" fmla="*/ 396 w 904"/>
                  <a:gd name="T5" fmla="*/ 32 h 468"/>
                  <a:gd name="T6" fmla="*/ 507 w 904"/>
                  <a:gd name="T7" fmla="*/ 32 h 468"/>
                  <a:gd name="T8" fmla="*/ 873 w 904"/>
                  <a:gd name="T9" fmla="*/ 411 h 468"/>
                  <a:gd name="T10" fmla="*/ 849 w 904"/>
                  <a:gd name="T11" fmla="*/ 468 h 468"/>
                  <a:gd name="T12" fmla="*/ 55 w 904"/>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904" h="468">
                    <a:moveTo>
                      <a:pt x="55" y="468"/>
                    </a:moveTo>
                    <a:cubicBezTo>
                      <a:pt x="11" y="468"/>
                      <a:pt x="0" y="442"/>
                      <a:pt x="30" y="411"/>
                    </a:cubicBezTo>
                    <a:cubicBezTo>
                      <a:pt x="396" y="32"/>
                      <a:pt x="396" y="32"/>
                      <a:pt x="396" y="32"/>
                    </a:cubicBezTo>
                    <a:cubicBezTo>
                      <a:pt x="427" y="0"/>
                      <a:pt x="477" y="0"/>
                      <a:pt x="507" y="32"/>
                    </a:cubicBezTo>
                    <a:cubicBezTo>
                      <a:pt x="873" y="411"/>
                      <a:pt x="873" y="411"/>
                      <a:pt x="873" y="411"/>
                    </a:cubicBezTo>
                    <a:cubicBezTo>
                      <a:pt x="904" y="442"/>
                      <a:pt x="893" y="468"/>
                      <a:pt x="849" y="468"/>
                    </a:cubicBezTo>
                    <a:lnTo>
                      <a:pt x="55" y="468"/>
                    </a:lnTo>
                    <a:close/>
                  </a:path>
                </a:pathLst>
              </a:custGeom>
              <a:solidFill>
                <a:schemeClr val="accent4"/>
              </a:solidFill>
              <a:ln>
                <a:noFill/>
              </a:ln>
            </p:spPr>
            <p:txBody>
              <a:bodyPr vert="horz" wrap="square" lIns="55827" tIns="27914" rIns="55827" bIns="27914" numCol="1" anchor="t" anchorCtr="0" compatLnSpc="1"/>
              <a:lstStyle/>
              <a:p>
                <a:pPr algn="just">
                  <a:lnSpc>
                    <a:spcPct val="120000"/>
                  </a:lnSpc>
                </a:pPr>
                <a:endParaRPr lang="en-US" sz="1735"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4" name="Freeform 23"/>
              <p:cNvSpPr/>
              <p:nvPr/>
            </p:nvSpPr>
            <p:spPr bwMode="auto">
              <a:xfrm>
                <a:off x="6230938" y="2843213"/>
                <a:ext cx="2149475" cy="1825625"/>
              </a:xfrm>
              <a:custGeom>
                <a:avLst/>
                <a:gdLst>
                  <a:gd name="T0" fmla="*/ 978 w 1696"/>
                  <a:gd name="T1" fmla="*/ 231 h 1440"/>
                  <a:gd name="T2" fmla="*/ 1232 w 1696"/>
                  <a:gd name="T3" fmla="*/ 592 h 1440"/>
                  <a:gd name="T4" fmla="*/ 848 w 1696"/>
                  <a:gd name="T5" fmla="*/ 976 h 1440"/>
                  <a:gd name="T6" fmla="*/ 464 w 1696"/>
                  <a:gd name="T7" fmla="*/ 592 h 1440"/>
                  <a:gd name="T8" fmla="*/ 487 w 1696"/>
                  <a:gd name="T9" fmla="*/ 462 h 1440"/>
                  <a:gd name="T10" fmla="*/ 10 w 1696"/>
                  <a:gd name="T11" fmla="*/ 462 h 1440"/>
                  <a:gd name="T12" fmla="*/ 0 w 1696"/>
                  <a:gd name="T13" fmla="*/ 592 h 1440"/>
                  <a:gd name="T14" fmla="*/ 848 w 1696"/>
                  <a:gd name="T15" fmla="*/ 1440 h 1440"/>
                  <a:gd name="T16" fmla="*/ 1696 w 1696"/>
                  <a:gd name="T17" fmla="*/ 592 h 1440"/>
                  <a:gd name="T18" fmla="*/ 1455 w 1696"/>
                  <a:gd name="T19" fmla="*/ 0 h 1440"/>
                  <a:gd name="T20" fmla="*/ 978 w 1696"/>
                  <a:gd name="T21" fmla="*/ 231 h 1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96" h="1440">
                    <a:moveTo>
                      <a:pt x="978" y="231"/>
                    </a:moveTo>
                    <a:cubicBezTo>
                      <a:pt x="1126" y="284"/>
                      <a:pt x="1232" y="426"/>
                      <a:pt x="1232" y="592"/>
                    </a:cubicBezTo>
                    <a:cubicBezTo>
                      <a:pt x="1232" y="804"/>
                      <a:pt x="1060" y="976"/>
                      <a:pt x="848" y="976"/>
                    </a:cubicBezTo>
                    <a:cubicBezTo>
                      <a:pt x="636" y="976"/>
                      <a:pt x="464" y="804"/>
                      <a:pt x="464" y="592"/>
                    </a:cubicBezTo>
                    <a:cubicBezTo>
                      <a:pt x="464" y="546"/>
                      <a:pt x="472" y="503"/>
                      <a:pt x="487" y="462"/>
                    </a:cubicBezTo>
                    <a:cubicBezTo>
                      <a:pt x="10" y="462"/>
                      <a:pt x="10" y="462"/>
                      <a:pt x="10" y="462"/>
                    </a:cubicBezTo>
                    <a:cubicBezTo>
                      <a:pt x="3" y="504"/>
                      <a:pt x="0" y="548"/>
                      <a:pt x="0" y="592"/>
                    </a:cubicBezTo>
                    <a:cubicBezTo>
                      <a:pt x="0" y="1060"/>
                      <a:pt x="380" y="1440"/>
                      <a:pt x="848" y="1440"/>
                    </a:cubicBezTo>
                    <a:cubicBezTo>
                      <a:pt x="1316" y="1440"/>
                      <a:pt x="1696" y="1060"/>
                      <a:pt x="1696" y="592"/>
                    </a:cubicBezTo>
                    <a:cubicBezTo>
                      <a:pt x="1696" y="362"/>
                      <a:pt x="1604" y="153"/>
                      <a:pt x="1455" y="0"/>
                    </a:cubicBezTo>
                    <a:cubicBezTo>
                      <a:pt x="1322" y="125"/>
                      <a:pt x="1156" y="205"/>
                      <a:pt x="978" y="231"/>
                    </a:cubicBezTo>
                    <a:close/>
                  </a:path>
                </a:pathLst>
              </a:custGeom>
              <a:solidFill>
                <a:schemeClr val="accent4"/>
              </a:solidFill>
              <a:ln>
                <a:noFill/>
              </a:ln>
            </p:spPr>
            <p:txBody>
              <a:bodyPr vert="horz" wrap="square" lIns="55827" tIns="27914" rIns="55827" bIns="27914" numCol="1" anchor="t" anchorCtr="0" compatLnSpc="1"/>
              <a:lstStyle/>
              <a:p>
                <a:pPr algn="just">
                  <a:lnSpc>
                    <a:spcPct val="120000"/>
                  </a:lnSpc>
                </a:pPr>
                <a:endParaRPr lang="en-US" sz="1735"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6" name="Group 15"/>
            <p:cNvGrpSpPr/>
            <p:nvPr/>
          </p:nvGrpSpPr>
          <p:grpSpPr>
            <a:xfrm>
              <a:off x="8770198" y="1363135"/>
              <a:ext cx="2434167" cy="3276600"/>
              <a:chOff x="6554788" y="946151"/>
              <a:chExt cx="1825625" cy="2457450"/>
            </a:xfrm>
          </p:grpSpPr>
          <p:sp>
            <p:nvSpPr>
              <p:cNvPr id="21" name="Freeform 20"/>
              <p:cNvSpPr/>
              <p:nvPr/>
            </p:nvSpPr>
            <p:spPr bwMode="auto">
              <a:xfrm>
                <a:off x="6691313" y="2257426"/>
                <a:ext cx="593725" cy="1146175"/>
              </a:xfrm>
              <a:custGeom>
                <a:avLst/>
                <a:gdLst>
                  <a:gd name="T0" fmla="*/ 468 w 468"/>
                  <a:gd name="T1" fmla="*/ 849 h 904"/>
                  <a:gd name="T2" fmla="*/ 410 w 468"/>
                  <a:gd name="T3" fmla="*/ 874 h 904"/>
                  <a:gd name="T4" fmla="*/ 32 w 468"/>
                  <a:gd name="T5" fmla="*/ 508 h 904"/>
                  <a:gd name="T6" fmla="*/ 32 w 468"/>
                  <a:gd name="T7" fmla="*/ 397 h 904"/>
                  <a:gd name="T8" fmla="*/ 410 w 468"/>
                  <a:gd name="T9" fmla="*/ 30 h 904"/>
                  <a:gd name="T10" fmla="*/ 468 w 468"/>
                  <a:gd name="T11" fmla="*/ 55 h 904"/>
                  <a:gd name="T12" fmla="*/ 468 w 468"/>
                  <a:gd name="T13" fmla="*/ 849 h 904"/>
                </a:gdLst>
                <a:ahLst/>
                <a:cxnLst>
                  <a:cxn ang="0">
                    <a:pos x="T0" y="T1"/>
                  </a:cxn>
                  <a:cxn ang="0">
                    <a:pos x="T2" y="T3"/>
                  </a:cxn>
                  <a:cxn ang="0">
                    <a:pos x="T4" y="T5"/>
                  </a:cxn>
                  <a:cxn ang="0">
                    <a:pos x="T6" y="T7"/>
                  </a:cxn>
                  <a:cxn ang="0">
                    <a:pos x="T8" y="T9"/>
                  </a:cxn>
                  <a:cxn ang="0">
                    <a:pos x="T10" y="T11"/>
                  </a:cxn>
                  <a:cxn ang="0">
                    <a:pos x="T12" y="T13"/>
                  </a:cxn>
                </a:cxnLst>
                <a:rect l="0" t="0" r="r" b="b"/>
                <a:pathLst>
                  <a:path w="468" h="904">
                    <a:moveTo>
                      <a:pt x="468" y="849"/>
                    </a:moveTo>
                    <a:cubicBezTo>
                      <a:pt x="468" y="893"/>
                      <a:pt x="442" y="904"/>
                      <a:pt x="410" y="874"/>
                    </a:cubicBezTo>
                    <a:cubicBezTo>
                      <a:pt x="32" y="508"/>
                      <a:pt x="32" y="508"/>
                      <a:pt x="32" y="508"/>
                    </a:cubicBezTo>
                    <a:cubicBezTo>
                      <a:pt x="0" y="477"/>
                      <a:pt x="0" y="427"/>
                      <a:pt x="32" y="397"/>
                    </a:cubicBezTo>
                    <a:cubicBezTo>
                      <a:pt x="410" y="30"/>
                      <a:pt x="410" y="30"/>
                      <a:pt x="410" y="30"/>
                    </a:cubicBezTo>
                    <a:cubicBezTo>
                      <a:pt x="442" y="0"/>
                      <a:pt x="468" y="11"/>
                      <a:pt x="468" y="55"/>
                    </a:cubicBezTo>
                    <a:lnTo>
                      <a:pt x="468" y="849"/>
                    </a:lnTo>
                    <a:close/>
                  </a:path>
                </a:pathLst>
              </a:custGeom>
              <a:solidFill>
                <a:schemeClr val="accent2"/>
              </a:solidFill>
              <a:ln>
                <a:noFill/>
              </a:ln>
            </p:spPr>
            <p:txBody>
              <a:bodyPr vert="horz" wrap="square" lIns="55827" tIns="27914" rIns="55827" bIns="27914" numCol="1" anchor="t" anchorCtr="0" compatLnSpc="1"/>
              <a:lstStyle/>
              <a:p>
                <a:pPr algn="just">
                  <a:lnSpc>
                    <a:spcPct val="120000"/>
                  </a:lnSpc>
                </a:pPr>
                <a:endParaRPr lang="en-US" sz="1735"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2" name="Freeform 21"/>
              <p:cNvSpPr/>
              <p:nvPr/>
            </p:nvSpPr>
            <p:spPr bwMode="auto">
              <a:xfrm>
                <a:off x="6554788" y="946151"/>
                <a:ext cx="1825625" cy="2151063"/>
              </a:xfrm>
              <a:custGeom>
                <a:avLst/>
                <a:gdLst>
                  <a:gd name="T0" fmla="*/ 592 w 1440"/>
                  <a:gd name="T1" fmla="*/ 0 h 1696"/>
                  <a:gd name="T2" fmla="*/ 0 w 1440"/>
                  <a:gd name="T3" fmla="*/ 241 h 1696"/>
                  <a:gd name="T4" fmla="*/ 231 w 1440"/>
                  <a:gd name="T5" fmla="*/ 718 h 1696"/>
                  <a:gd name="T6" fmla="*/ 592 w 1440"/>
                  <a:gd name="T7" fmla="*/ 464 h 1696"/>
                  <a:gd name="T8" fmla="*/ 976 w 1440"/>
                  <a:gd name="T9" fmla="*/ 848 h 1696"/>
                  <a:gd name="T10" fmla="*/ 592 w 1440"/>
                  <a:gd name="T11" fmla="*/ 1232 h 1696"/>
                  <a:gd name="T12" fmla="*/ 452 w 1440"/>
                  <a:gd name="T13" fmla="*/ 1206 h 1696"/>
                  <a:gd name="T14" fmla="*/ 452 w 1440"/>
                  <a:gd name="T15" fmla="*/ 1300 h 1696"/>
                  <a:gd name="T16" fmla="*/ 389 w 1440"/>
                  <a:gd name="T17" fmla="*/ 1300 h 1696"/>
                  <a:gd name="T18" fmla="*/ 389 w 1440"/>
                  <a:gd name="T19" fmla="*/ 1671 h 1696"/>
                  <a:gd name="T20" fmla="*/ 592 w 1440"/>
                  <a:gd name="T21" fmla="*/ 1696 h 1696"/>
                  <a:gd name="T22" fmla="*/ 1440 w 1440"/>
                  <a:gd name="T23" fmla="*/ 848 h 1696"/>
                  <a:gd name="T24" fmla="*/ 592 w 1440"/>
                  <a:gd name="T25" fmla="*/ 0 h 1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40" h="1696">
                    <a:moveTo>
                      <a:pt x="592" y="0"/>
                    </a:moveTo>
                    <a:cubicBezTo>
                      <a:pt x="362" y="0"/>
                      <a:pt x="153" y="92"/>
                      <a:pt x="0" y="241"/>
                    </a:cubicBezTo>
                    <a:cubicBezTo>
                      <a:pt x="125" y="374"/>
                      <a:pt x="205" y="540"/>
                      <a:pt x="231" y="718"/>
                    </a:cubicBezTo>
                    <a:cubicBezTo>
                      <a:pt x="284" y="570"/>
                      <a:pt x="426" y="464"/>
                      <a:pt x="592" y="464"/>
                    </a:cubicBezTo>
                    <a:cubicBezTo>
                      <a:pt x="804" y="464"/>
                      <a:pt x="976" y="636"/>
                      <a:pt x="976" y="848"/>
                    </a:cubicBezTo>
                    <a:cubicBezTo>
                      <a:pt x="976" y="1060"/>
                      <a:pt x="804" y="1232"/>
                      <a:pt x="592" y="1232"/>
                    </a:cubicBezTo>
                    <a:cubicBezTo>
                      <a:pt x="543" y="1232"/>
                      <a:pt x="495" y="1223"/>
                      <a:pt x="452" y="1206"/>
                    </a:cubicBezTo>
                    <a:cubicBezTo>
                      <a:pt x="452" y="1300"/>
                      <a:pt x="452" y="1300"/>
                      <a:pt x="452" y="1300"/>
                    </a:cubicBezTo>
                    <a:cubicBezTo>
                      <a:pt x="389" y="1300"/>
                      <a:pt x="389" y="1300"/>
                      <a:pt x="389" y="1300"/>
                    </a:cubicBezTo>
                    <a:cubicBezTo>
                      <a:pt x="389" y="1671"/>
                      <a:pt x="389" y="1671"/>
                      <a:pt x="389" y="1671"/>
                    </a:cubicBezTo>
                    <a:cubicBezTo>
                      <a:pt x="454" y="1687"/>
                      <a:pt x="522" y="1696"/>
                      <a:pt x="592" y="1696"/>
                    </a:cubicBezTo>
                    <a:cubicBezTo>
                      <a:pt x="1060" y="1696"/>
                      <a:pt x="1440" y="1316"/>
                      <a:pt x="1440" y="848"/>
                    </a:cubicBezTo>
                    <a:cubicBezTo>
                      <a:pt x="1440" y="380"/>
                      <a:pt x="1060" y="0"/>
                      <a:pt x="592" y="0"/>
                    </a:cubicBezTo>
                    <a:close/>
                  </a:path>
                </a:pathLst>
              </a:custGeom>
              <a:solidFill>
                <a:schemeClr val="accent2"/>
              </a:solidFill>
              <a:ln>
                <a:noFill/>
              </a:ln>
            </p:spPr>
            <p:txBody>
              <a:bodyPr vert="horz" wrap="square" lIns="55827" tIns="27914" rIns="55827" bIns="27914" numCol="1" anchor="t" anchorCtr="0" compatLnSpc="1"/>
              <a:lstStyle/>
              <a:p>
                <a:pPr algn="just">
                  <a:lnSpc>
                    <a:spcPct val="120000"/>
                  </a:lnSpc>
                </a:pPr>
                <a:endParaRPr lang="en-US" sz="1735"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18" name="TextBox 17"/>
            <p:cNvSpPr txBox="1"/>
            <p:nvPr/>
          </p:nvSpPr>
          <p:spPr>
            <a:xfrm rot="2904439">
              <a:off x="9713530" y="2071950"/>
              <a:ext cx="1348425" cy="451405"/>
            </a:xfrm>
            <a:prstGeom prst="rect">
              <a:avLst/>
            </a:prstGeom>
            <a:noFill/>
          </p:spPr>
          <p:txBody>
            <a:bodyPr wrap="none" rtlCol="0" anchor="ctr">
              <a:prstTxWarp prst="textArchUp">
                <a:avLst/>
              </a:prstTxWarp>
              <a:spAutoFit/>
            </a:bodyPr>
            <a:lstStyle/>
            <a:p>
              <a:pPr algn="just">
                <a:lnSpc>
                  <a:spcPct val="120000"/>
                </a:lnSpc>
              </a:pPr>
              <a:r>
                <a:rPr lang="zh-CN" altLang="en-US" sz="1735"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开发人员信息表</a:t>
              </a:r>
            </a:p>
          </p:txBody>
        </p:sp>
        <p:sp>
          <p:nvSpPr>
            <p:cNvPr id="20" name="TextBox 19"/>
            <p:cNvSpPr txBox="1"/>
            <p:nvPr/>
          </p:nvSpPr>
          <p:spPr>
            <a:xfrm rot="18872992">
              <a:off x="9524091" y="5259067"/>
              <a:ext cx="1436559" cy="451405"/>
            </a:xfrm>
            <a:prstGeom prst="rect">
              <a:avLst/>
            </a:prstGeom>
            <a:noFill/>
          </p:spPr>
          <p:txBody>
            <a:bodyPr wrap="none" rtlCol="0" anchor="ctr">
              <a:prstTxWarp prst="textArchDown">
                <a:avLst/>
              </a:prstTxWarp>
              <a:spAutoFit/>
            </a:bodyPr>
            <a:lstStyle/>
            <a:p>
              <a:pPr algn="just">
                <a:lnSpc>
                  <a:spcPct val="120000"/>
                </a:lnSpc>
              </a:pPr>
              <a:r>
                <a:rPr lang="zh-CN" altLang="en-US" sz="1735"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产品</a:t>
              </a:r>
              <a:r>
                <a:rPr lang="zh-CN" altLang="en-US" sz="1800"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需要</a:t>
              </a:r>
              <a:r>
                <a:rPr lang="zh-CN" altLang="en-US" sz="1735"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移交用户的文件</a:t>
              </a:r>
            </a:p>
          </p:txBody>
        </p:sp>
      </p:grpSp>
      <p:sp>
        <p:nvSpPr>
          <p:cNvPr id="32" name="TextBox 8"/>
          <p:cNvSpPr txBox="1"/>
          <p:nvPr/>
        </p:nvSpPr>
        <p:spPr>
          <a:xfrm>
            <a:off x="609599" y="266929"/>
            <a:ext cx="3083471" cy="430530"/>
          </a:xfrm>
          <a:prstGeom prst="rect">
            <a:avLst/>
          </a:prstGeom>
          <a:noFill/>
        </p:spPr>
        <p:txBody>
          <a:bodyPr wrap="square" lIns="0" tIns="0" rIns="0" bIns="0" rtlCol="0" anchor="ctr">
            <a:spAutoFit/>
          </a:bodyPr>
          <a:lstStyle/>
          <a:p>
            <a:r>
              <a:rPr lang="zh-CN" altLang="en-US" sz="28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需求工程计划</a:t>
            </a:r>
          </a:p>
        </p:txBody>
      </p:sp>
      <p:sp>
        <p:nvSpPr>
          <p:cNvPr id="42" name="TextBox 8"/>
          <p:cNvSpPr txBox="1"/>
          <p:nvPr/>
        </p:nvSpPr>
        <p:spPr>
          <a:xfrm>
            <a:off x="609600" y="704295"/>
            <a:ext cx="3219450" cy="215265"/>
          </a:xfrm>
          <a:prstGeom prst="rect">
            <a:avLst/>
          </a:prstGeom>
          <a:noFill/>
        </p:spPr>
        <p:txBody>
          <a:bodyPr wrap="square" lIns="0" tIns="0" rIns="0" bIns="0" rtlCol="0" anchor="ctr">
            <a:spAutoFit/>
          </a:bodyPr>
          <a:lstStyle/>
          <a:p>
            <a:r>
              <a:rPr lang="zh-CN" altLang="en-US" sz="14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项目概述</a:t>
            </a:r>
          </a:p>
        </p:txBody>
      </p:sp>
      <p:graphicFrame>
        <p:nvGraphicFramePr>
          <p:cNvPr id="7" name="表格 6"/>
          <p:cNvGraphicFramePr/>
          <p:nvPr>
            <p:extLst>
              <p:ext uri="{D42A27DB-BD31-4B8C-83A1-F6EECF244321}">
                <p14:modId xmlns:p14="http://schemas.microsoft.com/office/powerpoint/2010/main" val="2716819952"/>
              </p:ext>
            </p:extLst>
          </p:nvPr>
        </p:nvGraphicFramePr>
        <p:xfrm>
          <a:off x="6836410" y="459105"/>
          <a:ext cx="4458970" cy="2133606"/>
        </p:xfrm>
        <a:graphic>
          <a:graphicData uri="http://schemas.openxmlformats.org/drawingml/2006/table">
            <a:tbl>
              <a:tblPr firstRow="1" bandRow="1">
                <a:tableStyleId>{5C22544A-7EE6-4342-B048-85BDC9FD1C3A}</a:tableStyleId>
              </a:tblPr>
              <a:tblGrid>
                <a:gridCol w="2229485"/>
                <a:gridCol w="2229485"/>
              </a:tblGrid>
              <a:tr h="290830">
                <a:tc>
                  <a:txBody>
                    <a:bodyPr/>
                    <a:lstStyle/>
                    <a:p>
                      <a:pPr indent="0">
                        <a:buNone/>
                      </a:pPr>
                      <a:r>
                        <a:rPr lang="zh-CN" altLang="en-US" sz="2000" b="0" dirty="0">
                          <a:latin typeface="宋体" panose="02010600030101010101" pitchFamily="2" charset="-122"/>
                          <a:ea typeface="宋体" panose="02010600030101010101" pitchFamily="2" charset="-122"/>
                          <a:cs typeface="宋体" panose="02010600030101010101" pitchFamily="2" charset="-122"/>
                        </a:rPr>
                        <a:t>姓名</a:t>
                      </a:r>
                    </a:p>
                  </a:txBody>
                  <a:tcPr marL="0" marR="0" marT="0" marB="1" anchor="b"/>
                </a:tc>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职责</a:t>
                      </a:r>
                    </a:p>
                  </a:txBody>
                  <a:tcPr marL="0" marR="0" marT="0" marB="1" anchor="b"/>
                </a:tc>
              </a:tr>
              <a:tr h="290830">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蒋家俊</a:t>
                      </a:r>
                    </a:p>
                  </a:txBody>
                  <a:tcPr marL="0" marR="0" marT="0" marB="1" anchor="b"/>
                </a:tc>
                <a:tc>
                  <a:txBody>
                    <a:bodyPr/>
                    <a:lstStyle/>
                    <a:p>
                      <a:pPr indent="0">
                        <a:buNone/>
                      </a:pPr>
                      <a:r>
                        <a:rPr lang="zh-CN" altLang="en-US" sz="2000" b="0" dirty="0">
                          <a:latin typeface="宋体" panose="02010600030101010101" pitchFamily="2" charset="-122"/>
                          <a:ea typeface="宋体" panose="02010600030101010101" pitchFamily="2" charset="-122"/>
                          <a:cs typeface="宋体" panose="02010600030101010101" pitchFamily="2" charset="-122"/>
                        </a:rPr>
                        <a:t>项目</a:t>
                      </a:r>
                      <a:r>
                        <a:rPr lang="zh-CN" altLang="en-US" sz="2000" b="0" dirty="0" smtClean="0">
                          <a:latin typeface="宋体" panose="02010600030101010101" pitchFamily="2" charset="-122"/>
                          <a:ea typeface="宋体" panose="02010600030101010101" pitchFamily="2" charset="-122"/>
                          <a:cs typeface="宋体" panose="02010600030101010101" pitchFamily="2" charset="-122"/>
                        </a:rPr>
                        <a:t>经理，配置管理员</a:t>
                      </a:r>
                      <a:endParaRPr lang="zh-CN" altLang="en-US" sz="2000" b="0" dirty="0">
                        <a:latin typeface="宋体" panose="02010600030101010101" pitchFamily="2" charset="-122"/>
                        <a:ea typeface="宋体" panose="02010600030101010101" pitchFamily="2" charset="-122"/>
                        <a:cs typeface="宋体" panose="02010600030101010101" pitchFamily="2" charset="-122"/>
                      </a:endParaRPr>
                    </a:p>
                  </a:txBody>
                  <a:tcPr marL="0" marR="0" marT="0" marB="1" anchor="b"/>
                </a:tc>
              </a:tr>
              <a:tr h="304800">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厉佩强</a:t>
                      </a:r>
                    </a:p>
                  </a:txBody>
                  <a:tcPr marL="0" marR="0" marT="0" marB="1" anchor="b"/>
                </a:tc>
                <a:tc>
                  <a:txBody>
                    <a:bodyPr/>
                    <a:lstStyle/>
                    <a:p>
                      <a:pPr indent="0">
                        <a:buNone/>
                      </a:pPr>
                      <a:r>
                        <a:rPr lang="en-US" altLang="zh-CN" sz="2000" b="0" dirty="0" smtClean="0">
                          <a:latin typeface="宋体" panose="02010600030101010101" pitchFamily="2" charset="-122"/>
                          <a:ea typeface="宋体" panose="02010600030101010101" pitchFamily="2" charset="-122"/>
                          <a:cs typeface="宋体" panose="02010600030101010101" pitchFamily="2" charset="-122"/>
                        </a:rPr>
                        <a:t>QA</a:t>
                      </a:r>
                      <a:endParaRPr lang="zh-CN" altLang="en-US" sz="2000" b="0" dirty="0">
                        <a:latin typeface="宋体" panose="02010600030101010101" pitchFamily="2" charset="-122"/>
                        <a:ea typeface="宋体" panose="02010600030101010101" pitchFamily="2" charset="-122"/>
                        <a:cs typeface="宋体" panose="02010600030101010101" pitchFamily="2" charset="-122"/>
                      </a:endParaRPr>
                    </a:p>
                  </a:txBody>
                  <a:tcPr marL="0" marR="0" marT="0" marB="1" anchor="b"/>
                </a:tc>
              </a:tr>
              <a:tr h="291465">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李捷</a:t>
                      </a:r>
                    </a:p>
                  </a:txBody>
                  <a:tcPr marL="0" marR="0" marT="0" marB="1" anchor="b"/>
                </a:tc>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组员</a:t>
                      </a:r>
                    </a:p>
                  </a:txBody>
                  <a:tcPr marL="0" marR="0" marT="0" marB="1" anchor="b"/>
                </a:tc>
              </a:tr>
              <a:tr h="290830">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朱秉</a:t>
                      </a:r>
                    </a:p>
                  </a:txBody>
                  <a:tcPr marL="0" marR="0" marT="0" marB="1" anchor="b"/>
                </a:tc>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组员</a:t>
                      </a:r>
                    </a:p>
                  </a:txBody>
                  <a:tcPr marL="0" marR="0" marT="0" marB="1" anchor="b"/>
                </a:tc>
              </a:tr>
              <a:tr h="299085">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周盛</a:t>
                      </a:r>
                    </a:p>
                  </a:txBody>
                  <a:tcPr marL="0" marR="0" marT="0" marB="1" anchor="b"/>
                </a:tc>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组员</a:t>
                      </a:r>
                    </a:p>
                  </a:txBody>
                  <a:tcPr marL="0" marR="0" marT="0" marB="1" anchor="b"/>
                </a:tc>
              </a:tr>
            </a:tbl>
          </a:graphicData>
        </a:graphic>
      </p:graphicFrame>
      <p:graphicFrame>
        <p:nvGraphicFramePr>
          <p:cNvPr id="10" name="表格 9"/>
          <p:cNvGraphicFramePr/>
          <p:nvPr/>
        </p:nvGraphicFramePr>
        <p:xfrm>
          <a:off x="6835775" y="2458720"/>
          <a:ext cx="4460240" cy="4572015"/>
        </p:xfrm>
        <a:graphic>
          <a:graphicData uri="http://schemas.openxmlformats.org/drawingml/2006/table">
            <a:tbl>
              <a:tblPr firstRow="1" bandRow="1">
                <a:tableStyleId>{BDBED569-4797-4DF1-A0F4-6AAB3CD982D8}</a:tableStyleId>
              </a:tblPr>
              <a:tblGrid>
                <a:gridCol w="4460240"/>
              </a:tblGrid>
              <a:tr h="304800">
                <a:tc>
                  <a:txBody>
                    <a:bodyPr/>
                    <a:lstStyle/>
                    <a:p>
                      <a:pPr algn="l">
                        <a:buNone/>
                      </a:pPr>
                      <a:r>
                        <a:rPr lang="en-US" altLang="zh-CN" sz="2000" b="0"/>
                        <a:t>《项目章程》</a:t>
                      </a:r>
                    </a:p>
                  </a:txBody>
                  <a:tcPr marL="0" marR="0" marT="0" marB="1"/>
                </a:tc>
              </a:tr>
              <a:tr h="304800">
                <a:tc>
                  <a:txBody>
                    <a:bodyPr/>
                    <a:lstStyle/>
                    <a:p>
                      <a:pPr indent="0">
                        <a:buNone/>
                      </a:pPr>
                      <a:r>
                        <a:rPr lang="en-US" altLang="zh-CN" sz="2000"/>
                        <a:t>《</a:t>
                      </a:r>
                      <a:r>
                        <a:rPr lang="zh-CN" altLang="en-US" sz="2000"/>
                        <a:t>可行性分析报告</a:t>
                      </a:r>
                      <a:r>
                        <a:rPr lang="en-US" altLang="zh-CN" sz="2000"/>
                        <a:t>》</a:t>
                      </a:r>
                    </a:p>
                  </a:txBody>
                  <a:tcPr marL="0" marR="0" marT="0" marB="1"/>
                </a:tc>
              </a:tr>
              <a:tr h="304800">
                <a:tc>
                  <a:txBody>
                    <a:bodyPr/>
                    <a:lstStyle/>
                    <a:p>
                      <a:pPr indent="0">
                        <a:buNone/>
                      </a:pPr>
                      <a:r>
                        <a:rPr lang="en-US" altLang="zh-CN" sz="2000"/>
                        <a:t>《</a:t>
                      </a:r>
                      <a:r>
                        <a:rPr lang="zh-CN" altLang="en-US" sz="2000"/>
                        <a:t>总体项目计划</a:t>
                      </a:r>
                      <a:r>
                        <a:rPr lang="en-US" altLang="zh-CN" sz="2000"/>
                        <a:t>》</a:t>
                      </a:r>
                    </a:p>
                  </a:txBody>
                  <a:tcPr marL="0" marR="0" marT="0" marB="1"/>
                </a:tc>
              </a:tr>
              <a:tr h="304800">
                <a:tc>
                  <a:txBody>
                    <a:bodyPr/>
                    <a:lstStyle/>
                    <a:p>
                      <a:pPr indent="0">
                        <a:buNone/>
                      </a:pPr>
                      <a:r>
                        <a:rPr lang="en-US" altLang="zh-CN" sz="2000"/>
                        <a:t>《</a:t>
                      </a:r>
                      <a:r>
                        <a:rPr lang="zh-CN" altLang="en-US" sz="2000"/>
                        <a:t>质量保证计划</a:t>
                      </a:r>
                      <a:r>
                        <a:rPr lang="en-US" altLang="zh-CN" sz="2000"/>
                        <a:t>》</a:t>
                      </a:r>
                    </a:p>
                  </a:txBody>
                  <a:tcPr marL="0" marR="0" marT="0" marB="1"/>
                </a:tc>
              </a:tr>
              <a:tr h="304800">
                <a:tc>
                  <a:txBody>
                    <a:bodyPr/>
                    <a:lstStyle/>
                    <a:p>
                      <a:pPr indent="0">
                        <a:buNone/>
                      </a:pPr>
                      <a:r>
                        <a:rPr lang="en-US" altLang="zh-CN" sz="2000"/>
                        <a:t>《</a:t>
                      </a:r>
                      <a:r>
                        <a:rPr lang="zh-CN" altLang="en-US" sz="2000"/>
                        <a:t>需求工程计划</a:t>
                      </a:r>
                      <a:r>
                        <a:rPr lang="en-US" altLang="zh-CN" sz="2000"/>
                        <a:t>》</a:t>
                      </a:r>
                    </a:p>
                  </a:txBody>
                  <a:tcPr marL="0" marR="0" marT="0" marB="1"/>
                </a:tc>
              </a:tr>
              <a:tr h="304800">
                <a:tc>
                  <a:txBody>
                    <a:bodyPr/>
                    <a:lstStyle/>
                    <a:p>
                      <a:pPr indent="0">
                        <a:buNone/>
                      </a:pPr>
                      <a:r>
                        <a:rPr lang="en-US" altLang="zh-CN" sz="2000"/>
                        <a:t>《</a:t>
                      </a:r>
                      <a:r>
                        <a:rPr lang="zh-CN" altLang="en-US" sz="2000"/>
                        <a:t>软件需求规格说明书</a:t>
                      </a:r>
                      <a:r>
                        <a:rPr lang="en-US" altLang="zh-CN" sz="2000"/>
                        <a:t>》</a:t>
                      </a:r>
                    </a:p>
                  </a:txBody>
                  <a:tcPr marL="0" marR="0" marT="0" marB="1"/>
                </a:tc>
              </a:tr>
              <a:tr h="304800">
                <a:tc>
                  <a:txBody>
                    <a:bodyPr/>
                    <a:lstStyle/>
                    <a:p>
                      <a:pPr indent="0">
                        <a:buNone/>
                      </a:pPr>
                      <a:r>
                        <a:rPr lang="en-US" altLang="zh-CN" sz="2000"/>
                        <a:t>《</a:t>
                      </a:r>
                      <a:r>
                        <a:rPr lang="zh-CN" altLang="en-US" sz="2000"/>
                        <a:t>系统设计计划</a:t>
                      </a:r>
                      <a:r>
                        <a:rPr lang="en-US" altLang="zh-CN" sz="2000"/>
                        <a:t>》</a:t>
                      </a:r>
                    </a:p>
                  </a:txBody>
                  <a:tcPr marL="0" marR="0" marT="0" marB="1"/>
                </a:tc>
              </a:tr>
              <a:tr h="304800">
                <a:tc>
                  <a:txBody>
                    <a:bodyPr/>
                    <a:lstStyle/>
                    <a:p>
                      <a:pPr indent="0">
                        <a:buNone/>
                      </a:pPr>
                      <a:r>
                        <a:rPr lang="en-US" altLang="zh-CN" sz="2000"/>
                        <a:t>《</a:t>
                      </a:r>
                      <a:r>
                        <a:rPr lang="zh-CN" altLang="en-US" sz="2000"/>
                        <a:t>需求变更控制文档</a:t>
                      </a:r>
                      <a:r>
                        <a:rPr lang="en-US" altLang="zh-CN" sz="2000"/>
                        <a:t>》</a:t>
                      </a:r>
                    </a:p>
                  </a:txBody>
                  <a:tcPr marL="0" marR="0" marT="0" marB="1"/>
                </a:tc>
              </a:tr>
              <a:tr h="304800">
                <a:tc>
                  <a:txBody>
                    <a:bodyPr/>
                    <a:lstStyle/>
                    <a:p>
                      <a:pPr indent="0">
                        <a:buNone/>
                      </a:pPr>
                      <a:r>
                        <a:rPr lang="en-US" altLang="zh-CN" sz="2000"/>
                        <a:t>《</a:t>
                      </a:r>
                      <a:r>
                        <a:rPr lang="zh-CN" altLang="en-US" sz="2000"/>
                        <a:t>软件概要设计说明</a:t>
                      </a:r>
                      <a:r>
                        <a:rPr lang="en-US" altLang="zh-CN" sz="2000"/>
                        <a:t>》</a:t>
                      </a:r>
                    </a:p>
                  </a:txBody>
                  <a:tcPr marL="0" marR="0" marT="0" marB="1"/>
                </a:tc>
              </a:tr>
              <a:tr h="304800">
                <a:tc>
                  <a:txBody>
                    <a:bodyPr/>
                    <a:lstStyle/>
                    <a:p>
                      <a:pPr indent="0">
                        <a:buNone/>
                      </a:pPr>
                      <a:r>
                        <a:rPr lang="en-US" altLang="zh-CN" sz="2000"/>
                        <a:t>《</a:t>
                      </a:r>
                      <a:r>
                        <a:rPr lang="zh-CN" altLang="en-US" sz="2000"/>
                        <a:t>系统编码与实现计划</a:t>
                      </a:r>
                      <a:r>
                        <a:rPr lang="en-US" altLang="zh-CN" sz="2000"/>
                        <a:t>》</a:t>
                      </a:r>
                    </a:p>
                  </a:txBody>
                  <a:tcPr marL="0" marR="0" marT="0" marB="1"/>
                </a:tc>
              </a:tr>
              <a:tr h="304800">
                <a:tc>
                  <a:txBody>
                    <a:bodyPr/>
                    <a:lstStyle/>
                    <a:p>
                      <a:pPr indent="0">
                        <a:buNone/>
                      </a:pPr>
                      <a:r>
                        <a:rPr lang="en-US" altLang="zh-CN" sz="2000"/>
                        <a:t>《</a:t>
                      </a:r>
                      <a:r>
                        <a:rPr lang="zh-CN" altLang="en-US" sz="2000"/>
                        <a:t>测试计划</a:t>
                      </a:r>
                      <a:r>
                        <a:rPr lang="en-US" altLang="zh-CN" sz="2000"/>
                        <a:t>》</a:t>
                      </a:r>
                    </a:p>
                  </a:txBody>
                  <a:tcPr marL="0" marR="0" marT="0" marB="1"/>
                </a:tc>
              </a:tr>
              <a:tr h="304800">
                <a:tc>
                  <a:txBody>
                    <a:bodyPr/>
                    <a:lstStyle/>
                    <a:p>
                      <a:pPr indent="0">
                        <a:buNone/>
                      </a:pPr>
                      <a:r>
                        <a:rPr lang="en-US" altLang="zh-CN" sz="2000"/>
                        <a:t>《</a:t>
                      </a:r>
                      <a:r>
                        <a:rPr lang="zh-CN" altLang="en-US" sz="2000"/>
                        <a:t>工程部署计划</a:t>
                      </a:r>
                      <a:r>
                        <a:rPr lang="en-US" altLang="zh-CN" sz="2000"/>
                        <a:t>》</a:t>
                      </a:r>
                    </a:p>
                  </a:txBody>
                  <a:tcPr marL="0" marR="0" marT="0" marB="1"/>
                </a:tc>
              </a:tr>
              <a:tr h="304800">
                <a:tc>
                  <a:txBody>
                    <a:bodyPr/>
                    <a:lstStyle/>
                    <a:p>
                      <a:pPr indent="0">
                        <a:buNone/>
                      </a:pPr>
                      <a:r>
                        <a:rPr lang="en-US" altLang="zh-CN" sz="2000"/>
                        <a:t>《</a:t>
                      </a:r>
                      <a:r>
                        <a:rPr lang="zh-CN" altLang="en-US" sz="2000"/>
                        <a:t>培训计划</a:t>
                      </a:r>
                      <a:r>
                        <a:rPr lang="en-US" altLang="zh-CN" sz="2000"/>
                        <a:t>》</a:t>
                      </a:r>
                    </a:p>
                  </a:txBody>
                  <a:tcPr marL="0" marR="0" marT="0" marB="1"/>
                </a:tc>
              </a:tr>
              <a:tr h="304800">
                <a:tc>
                  <a:txBody>
                    <a:bodyPr/>
                    <a:lstStyle/>
                    <a:p>
                      <a:pPr indent="0">
                        <a:buNone/>
                      </a:pPr>
                      <a:r>
                        <a:rPr lang="en-US" altLang="zh-CN" sz="2000"/>
                        <a:t>《</a:t>
                      </a:r>
                      <a:r>
                        <a:rPr lang="zh-CN" altLang="en-US" sz="2000"/>
                        <a:t>系统维护计划</a:t>
                      </a:r>
                      <a:r>
                        <a:rPr lang="en-US" altLang="zh-CN" sz="2000"/>
                        <a:t>》</a:t>
                      </a:r>
                    </a:p>
                  </a:txBody>
                  <a:tcPr marL="0" marR="0" marT="0" marB="1"/>
                </a:tc>
              </a:tr>
              <a:tr h="304800">
                <a:tc>
                  <a:txBody>
                    <a:bodyPr/>
                    <a:lstStyle/>
                    <a:p>
                      <a:pPr indent="0">
                        <a:buNone/>
                      </a:pPr>
                      <a:r>
                        <a:rPr lang="en-US" altLang="zh-CN" sz="2000"/>
                        <a:t>《</a:t>
                      </a:r>
                      <a:r>
                        <a:rPr lang="zh-CN" altLang="en-US" sz="2000"/>
                        <a:t>项目总体报告</a:t>
                      </a:r>
                      <a:r>
                        <a:rPr lang="en-US" altLang="zh-CN" sz="2000"/>
                        <a:t>》</a:t>
                      </a:r>
                    </a:p>
                  </a:txBody>
                  <a:tcPr marL="0" marR="0" marT="0" marB="1"/>
                </a:tc>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4"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heel(4)">
                                      <p:cBhvr>
                                        <p:cTn id="7" dur="1500"/>
                                        <p:tgtEl>
                                          <p:spTgt spid="12"/>
                                        </p:tgtEl>
                                      </p:cBhvr>
                                    </p:animEffect>
                                  </p:childTnLst>
                                </p:cTn>
                              </p:par>
                            </p:childTnLst>
                          </p:cTn>
                        </p:par>
                        <p:par>
                          <p:cTn id="8" fill="hold">
                            <p:stCondLst>
                              <p:cond delay="1500"/>
                            </p:stCondLst>
                            <p:childTnLst>
                              <p:par>
                                <p:cTn id="9" presetID="10"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MH_TYPE" val="#NeiR#"/>
  <p:tag name="MH_NUMBER" val="4"/>
  <p:tag name="MH_CATEGORY" val="#YinZJG#"/>
  <p:tag name="MH_LAYOUT" val="TitleSubTitle"/>
  <p:tag name="MH" val="20161022181333"/>
  <p:tag name="MH_LIBRARY" val="GRAPHIC"/>
</p:tagLst>
</file>

<file path=ppt/tags/tag10.xml><?xml version="1.0" encoding="utf-8"?>
<p:tagLst xmlns:a="http://schemas.openxmlformats.org/drawingml/2006/main" xmlns:r="http://schemas.openxmlformats.org/officeDocument/2006/relationships" xmlns:p="http://schemas.openxmlformats.org/presentationml/2006/main">
  <p:tag name="MH" val="20161022181333"/>
  <p:tag name="MH_LIBRARY" val="GRAPHIC"/>
  <p:tag name="MH_TYPE" val="Other"/>
  <p:tag name="MH_ORDER" val="5"/>
</p:tagLst>
</file>

<file path=ppt/tags/tag11.xml><?xml version="1.0" encoding="utf-8"?>
<p:tagLst xmlns:a="http://schemas.openxmlformats.org/drawingml/2006/main" xmlns:r="http://schemas.openxmlformats.org/officeDocument/2006/relationships" xmlns:p="http://schemas.openxmlformats.org/presentationml/2006/main">
  <p:tag name="MH" val="20161022181333"/>
  <p:tag name="MH_LIBRARY" val="GRAPHIC"/>
  <p:tag name="MH_TYPE" val="Title"/>
  <p:tag name="MH_ORDER" val="1"/>
</p:tagLst>
</file>

<file path=ppt/tags/tag12.xml><?xml version="1.0" encoding="utf-8"?>
<p:tagLst xmlns:a="http://schemas.openxmlformats.org/drawingml/2006/main" xmlns:r="http://schemas.openxmlformats.org/officeDocument/2006/relationships" xmlns:p="http://schemas.openxmlformats.org/presentationml/2006/main">
  <p:tag name="MH" val="20161022181333"/>
  <p:tag name="MH_LIBRARY" val="GRAPHIC"/>
  <p:tag name="MH_TYPE" val="SubTitle"/>
  <p:tag name="MH_ORDER" val="1"/>
</p:tagLst>
</file>

<file path=ppt/tags/tag13.xml><?xml version="1.0" encoding="utf-8"?>
<p:tagLst xmlns:a="http://schemas.openxmlformats.org/drawingml/2006/main" xmlns:r="http://schemas.openxmlformats.org/officeDocument/2006/relationships" xmlns:p="http://schemas.openxmlformats.org/presentationml/2006/main">
  <p:tag name="MH" val="20161022181333"/>
  <p:tag name="MH_LIBRARY" val="GRAPHIC"/>
  <p:tag name="MH_TYPE" val="SubTitle"/>
  <p:tag name="MH_ORDER" val="4"/>
</p:tagLst>
</file>

<file path=ppt/tags/tag14.xml><?xml version="1.0" encoding="utf-8"?>
<p:tagLst xmlns:a="http://schemas.openxmlformats.org/drawingml/2006/main" xmlns:r="http://schemas.openxmlformats.org/officeDocument/2006/relationships" xmlns:p="http://schemas.openxmlformats.org/presentationml/2006/main">
  <p:tag name="MH_TYPE" val="#NeiR#"/>
  <p:tag name="MH_NUMBER" val="4"/>
  <p:tag name="MH_CATEGORY" val="#YinZJG#"/>
  <p:tag name="MH_LAYOUT" val="TitleSubTitle"/>
  <p:tag name="MH" val="20161022181333"/>
  <p:tag name="MH_LIBRARY" val="GRAPHIC"/>
</p:tagLst>
</file>

<file path=ppt/tags/tag15.xml><?xml version="1.0" encoding="utf-8"?>
<p:tagLst xmlns:a="http://schemas.openxmlformats.org/drawingml/2006/main" xmlns:r="http://schemas.openxmlformats.org/officeDocument/2006/relationships" xmlns:p="http://schemas.openxmlformats.org/presentationml/2006/main">
  <p:tag name="MH" val="20161022181333"/>
  <p:tag name="MH_LIBRARY" val="GRAPHIC"/>
  <p:tag name="MH_TYPE" val="SubTitle"/>
  <p:tag name="MH_ORDER" val="4"/>
</p:tagLst>
</file>

<file path=ppt/tags/tag16.xml><?xml version="1.0" encoding="utf-8"?>
<p:tagLst xmlns:a="http://schemas.openxmlformats.org/drawingml/2006/main" xmlns:r="http://schemas.openxmlformats.org/officeDocument/2006/relationships" xmlns:p="http://schemas.openxmlformats.org/presentationml/2006/main">
  <p:tag name="MH" val="20161022181333"/>
  <p:tag name="MH_LIBRARY" val="GRAPHIC"/>
  <p:tag name="MH_TYPE" val="Other"/>
  <p:tag name="MH_ORDER" val="1"/>
</p:tagLst>
</file>

<file path=ppt/tags/tag17.xml><?xml version="1.0" encoding="utf-8"?>
<p:tagLst xmlns:a="http://schemas.openxmlformats.org/drawingml/2006/main" xmlns:r="http://schemas.openxmlformats.org/officeDocument/2006/relationships" xmlns:p="http://schemas.openxmlformats.org/presentationml/2006/main">
  <p:tag name="MH" val="20161022181333"/>
  <p:tag name="MH_LIBRARY" val="GRAPHIC"/>
  <p:tag name="MH_TYPE" val="Other"/>
  <p:tag name="MH_ORDER" val="2"/>
</p:tagLst>
</file>

<file path=ppt/tags/tag18.xml><?xml version="1.0" encoding="utf-8"?>
<p:tagLst xmlns:a="http://schemas.openxmlformats.org/drawingml/2006/main" xmlns:r="http://schemas.openxmlformats.org/officeDocument/2006/relationships" xmlns:p="http://schemas.openxmlformats.org/presentationml/2006/main">
  <p:tag name="MH" val="20161022181333"/>
  <p:tag name="MH_LIBRARY" val="GRAPHIC"/>
  <p:tag name="MH_TYPE" val="Other"/>
  <p:tag name="MH_ORDER" val="3"/>
</p:tagLst>
</file>

<file path=ppt/tags/tag19.xml><?xml version="1.0" encoding="utf-8"?>
<p:tagLst xmlns:a="http://schemas.openxmlformats.org/drawingml/2006/main" xmlns:r="http://schemas.openxmlformats.org/officeDocument/2006/relationships" xmlns:p="http://schemas.openxmlformats.org/presentationml/2006/main">
  <p:tag name="MH" val="20161022181333"/>
  <p:tag name="MH_LIBRARY" val="GRAPHIC"/>
  <p:tag name="MH_TYPE" val="Other"/>
  <p:tag name="MH_ORDER" val="4"/>
</p:tagLst>
</file>

<file path=ppt/tags/tag2.xml><?xml version="1.0" encoding="utf-8"?>
<p:tagLst xmlns:a="http://schemas.openxmlformats.org/drawingml/2006/main" xmlns:r="http://schemas.openxmlformats.org/officeDocument/2006/relationships" xmlns:p="http://schemas.openxmlformats.org/presentationml/2006/main">
  <p:tag name="MH" val="20161022181333"/>
  <p:tag name="MH_LIBRARY" val="GRAPHIC"/>
  <p:tag name="MH_TYPE" val="SubTitle"/>
  <p:tag name="MH_ORDER" val="4"/>
</p:tagLst>
</file>

<file path=ppt/tags/tag20.xml><?xml version="1.0" encoding="utf-8"?>
<p:tagLst xmlns:a="http://schemas.openxmlformats.org/drawingml/2006/main" xmlns:r="http://schemas.openxmlformats.org/officeDocument/2006/relationships" xmlns:p="http://schemas.openxmlformats.org/presentationml/2006/main">
  <p:tag name="MH" val="20161022181333"/>
  <p:tag name="MH_LIBRARY" val="GRAPHIC"/>
  <p:tag name="MH_TYPE" val="SubTitle"/>
  <p:tag name="MH_ORDER" val="1"/>
</p:tagLst>
</file>

<file path=ppt/tags/tag21.xml><?xml version="1.0" encoding="utf-8"?>
<p:tagLst xmlns:a="http://schemas.openxmlformats.org/drawingml/2006/main" xmlns:r="http://schemas.openxmlformats.org/officeDocument/2006/relationships" xmlns:p="http://schemas.openxmlformats.org/presentationml/2006/main">
  <p:tag name="MH" val="20161022181333"/>
  <p:tag name="MH_LIBRARY" val="GRAPHIC"/>
  <p:tag name="MH_TYPE" val="SubTitle"/>
  <p:tag name="MH_ORDER" val="2"/>
</p:tagLst>
</file>

<file path=ppt/tags/tag22.xml><?xml version="1.0" encoding="utf-8"?>
<p:tagLst xmlns:a="http://schemas.openxmlformats.org/drawingml/2006/main" xmlns:r="http://schemas.openxmlformats.org/officeDocument/2006/relationships" xmlns:p="http://schemas.openxmlformats.org/presentationml/2006/main">
  <p:tag name="MH" val="20161022181333"/>
  <p:tag name="MH_LIBRARY" val="GRAPHIC"/>
  <p:tag name="MH_TYPE" val="SubTitle"/>
  <p:tag name="MH_ORDER" val="3"/>
</p:tagLst>
</file>

<file path=ppt/tags/tag23.xml><?xml version="1.0" encoding="utf-8"?>
<p:tagLst xmlns:a="http://schemas.openxmlformats.org/drawingml/2006/main" xmlns:r="http://schemas.openxmlformats.org/officeDocument/2006/relationships" xmlns:p="http://schemas.openxmlformats.org/presentationml/2006/main">
  <p:tag name="MH" val="20161022181333"/>
  <p:tag name="MH_LIBRARY" val="GRAPHIC"/>
  <p:tag name="MH_TYPE" val="Other"/>
  <p:tag name="MH_ORDER" val="5"/>
</p:tagLst>
</file>

<file path=ppt/tags/tag24.xml><?xml version="1.0" encoding="utf-8"?>
<p:tagLst xmlns:a="http://schemas.openxmlformats.org/drawingml/2006/main" xmlns:r="http://schemas.openxmlformats.org/officeDocument/2006/relationships" xmlns:p="http://schemas.openxmlformats.org/presentationml/2006/main">
  <p:tag name="MH" val="20161022181333"/>
  <p:tag name="MH_LIBRARY" val="GRAPHIC"/>
  <p:tag name="MH_TYPE" val="Title"/>
  <p:tag name="MH_ORDER" val="1"/>
</p:tagLst>
</file>

<file path=ppt/tags/tag3.xml><?xml version="1.0" encoding="utf-8"?>
<p:tagLst xmlns:a="http://schemas.openxmlformats.org/drawingml/2006/main" xmlns:r="http://schemas.openxmlformats.org/officeDocument/2006/relationships" xmlns:p="http://schemas.openxmlformats.org/presentationml/2006/main">
  <p:tag name="MH" val="20161022181333"/>
  <p:tag name="MH_LIBRARY" val="GRAPHIC"/>
  <p:tag name="MH_TYPE" val="Other"/>
  <p:tag name="MH_ORDER" val="1"/>
</p:tagLst>
</file>

<file path=ppt/tags/tag4.xml><?xml version="1.0" encoding="utf-8"?>
<p:tagLst xmlns:a="http://schemas.openxmlformats.org/drawingml/2006/main" xmlns:r="http://schemas.openxmlformats.org/officeDocument/2006/relationships" xmlns:p="http://schemas.openxmlformats.org/presentationml/2006/main">
  <p:tag name="MH" val="20161022181333"/>
  <p:tag name="MH_LIBRARY" val="GRAPHIC"/>
  <p:tag name="MH_TYPE" val="Other"/>
  <p:tag name="MH_ORDER" val="2"/>
</p:tagLst>
</file>

<file path=ppt/tags/tag5.xml><?xml version="1.0" encoding="utf-8"?>
<p:tagLst xmlns:a="http://schemas.openxmlformats.org/drawingml/2006/main" xmlns:r="http://schemas.openxmlformats.org/officeDocument/2006/relationships" xmlns:p="http://schemas.openxmlformats.org/presentationml/2006/main">
  <p:tag name="MH" val="20161022181333"/>
  <p:tag name="MH_LIBRARY" val="GRAPHIC"/>
  <p:tag name="MH_TYPE" val="Other"/>
  <p:tag name="MH_ORDER" val="3"/>
</p:tagLst>
</file>

<file path=ppt/tags/tag6.xml><?xml version="1.0" encoding="utf-8"?>
<p:tagLst xmlns:a="http://schemas.openxmlformats.org/drawingml/2006/main" xmlns:r="http://schemas.openxmlformats.org/officeDocument/2006/relationships" xmlns:p="http://schemas.openxmlformats.org/presentationml/2006/main">
  <p:tag name="MH" val="20161022181333"/>
  <p:tag name="MH_LIBRARY" val="GRAPHIC"/>
  <p:tag name="MH_TYPE" val="Other"/>
  <p:tag name="MH_ORDER" val="4"/>
</p:tagLst>
</file>

<file path=ppt/tags/tag7.xml><?xml version="1.0" encoding="utf-8"?>
<p:tagLst xmlns:a="http://schemas.openxmlformats.org/drawingml/2006/main" xmlns:r="http://schemas.openxmlformats.org/officeDocument/2006/relationships" xmlns:p="http://schemas.openxmlformats.org/presentationml/2006/main">
  <p:tag name="MH" val="20161022181333"/>
  <p:tag name="MH_LIBRARY" val="GRAPHIC"/>
  <p:tag name="MH_TYPE" val="SubTitle"/>
  <p:tag name="MH_ORDER" val="1"/>
</p:tagLst>
</file>

<file path=ppt/tags/tag8.xml><?xml version="1.0" encoding="utf-8"?>
<p:tagLst xmlns:a="http://schemas.openxmlformats.org/drawingml/2006/main" xmlns:r="http://schemas.openxmlformats.org/officeDocument/2006/relationships" xmlns:p="http://schemas.openxmlformats.org/presentationml/2006/main">
  <p:tag name="MH" val="20161022181333"/>
  <p:tag name="MH_LIBRARY" val="GRAPHIC"/>
  <p:tag name="MH_TYPE" val="SubTitle"/>
  <p:tag name="MH_ORDER" val="2"/>
</p:tagLst>
</file>

<file path=ppt/tags/tag9.xml><?xml version="1.0" encoding="utf-8"?>
<p:tagLst xmlns:a="http://schemas.openxmlformats.org/drawingml/2006/main" xmlns:r="http://schemas.openxmlformats.org/officeDocument/2006/relationships" xmlns:p="http://schemas.openxmlformats.org/presentationml/2006/main">
  <p:tag name="MH" val="20161022181333"/>
  <p:tag name="MH_LIBRARY" val="GRAPHIC"/>
  <p:tag name="MH_TYPE" val="SubTitle"/>
  <p:tag name="MH_ORDER" val="3"/>
</p:tagLst>
</file>

<file path=ppt/theme/theme1.xml><?xml version="1.0" encoding="utf-8"?>
<a:theme xmlns:a="http://schemas.openxmlformats.org/drawingml/2006/main" name="Office Theme">
  <a:themeElements>
    <a:clrScheme name="自定义 470">
      <a:dk1>
        <a:sysClr val="windowText" lastClr="000000"/>
      </a:dk1>
      <a:lt1>
        <a:sysClr val="window" lastClr="FFFFFF"/>
      </a:lt1>
      <a:dk2>
        <a:srgbClr val="0961BD"/>
      </a:dk2>
      <a:lt2>
        <a:srgbClr val="E7E6E6"/>
      </a:lt2>
      <a:accent1>
        <a:srgbClr val="0961BD"/>
      </a:accent1>
      <a:accent2>
        <a:srgbClr val="F69E12"/>
      </a:accent2>
      <a:accent3>
        <a:srgbClr val="18AB2D"/>
      </a:accent3>
      <a:accent4>
        <a:srgbClr val="CC2E5F"/>
      </a:accent4>
      <a:accent5>
        <a:srgbClr val="0961BD"/>
      </a:accent5>
      <a:accent6>
        <a:srgbClr val="F69E12"/>
      </a:accent6>
      <a:hlink>
        <a:srgbClr val="18AB2D"/>
      </a:hlink>
      <a:folHlink>
        <a:srgbClr val="CC2E5F"/>
      </a:folHlink>
    </a:clrScheme>
    <a:fontScheme name="Office 主题">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2817</Words>
  <Application>Microsoft Office PowerPoint</Application>
  <PresentationFormat>自定义</PresentationFormat>
  <Paragraphs>625</Paragraphs>
  <Slides>45</Slides>
  <Notes>44</Notes>
  <HiddenSlides>0</HiddenSlides>
  <MMClips>0</MMClips>
  <ScaleCrop>false</ScaleCrop>
  <HeadingPairs>
    <vt:vector size="6" baseType="variant">
      <vt:variant>
        <vt:lpstr>主题</vt:lpstr>
      </vt:variant>
      <vt:variant>
        <vt:i4>1</vt:i4>
      </vt:variant>
      <vt:variant>
        <vt:lpstr>嵌入 OLE 服务器</vt:lpstr>
      </vt:variant>
      <vt:variant>
        <vt:i4>2</vt:i4>
      </vt:variant>
      <vt:variant>
        <vt:lpstr>幻灯片标题</vt:lpstr>
      </vt:variant>
      <vt:variant>
        <vt:i4>45</vt:i4>
      </vt:variant>
    </vt:vector>
  </HeadingPairs>
  <TitlesOfParts>
    <vt:vector size="48" baseType="lpstr">
      <vt:lpstr>Office Theme</vt:lpstr>
      <vt:lpstr>Microsoft Visio 绘图</vt:lpstr>
      <vt:lpstr>项目</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bt972</dc:title>
  <dc:creator/>
  <cp:lastModifiedBy/>
  <cp:revision>5</cp:revision>
  <dcterms:created xsi:type="dcterms:W3CDTF">2017-01-21T14:54:00Z</dcterms:created>
  <dcterms:modified xsi:type="dcterms:W3CDTF">2017-11-02T06:08:16Z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2052-10.1.0.6876</vt:lpwstr>
  </property>
</Properties>
</file>